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312" r:id="rId2"/>
    <p:sldId id="317" r:id="rId3"/>
    <p:sldId id="301" r:id="rId4"/>
    <p:sldId id="318" r:id="rId5"/>
    <p:sldId id="319" r:id="rId6"/>
    <p:sldId id="303" r:id="rId7"/>
    <p:sldId id="310" r:id="rId8"/>
  </p:sldIdLst>
  <p:sldSz cx="12801600" cy="9601200" type="A3"/>
  <p:notesSz cx="9144000" cy="6858000"/>
  <p:defaultTextStyle>
    <a:defPPr>
      <a:defRPr lang="en-US"/>
    </a:defPPr>
    <a:lvl1pPr marL="0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8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5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73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31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89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47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04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62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4032" userDrawn="1">
          <p15:clr>
            <a:srgbClr val="A4A3A4"/>
          </p15:clr>
        </p15:guide>
        <p15:guide id="3" orient="horz" pos="5950" userDrawn="1">
          <p15:clr>
            <a:srgbClr val="F26B43"/>
          </p15:clr>
        </p15:guide>
        <p15:guide id="4" orient="horz" pos="98" userDrawn="1">
          <p15:clr>
            <a:srgbClr val="F26B43"/>
          </p15:clr>
        </p15:guide>
        <p15:guide id="6" pos="86" userDrawn="1">
          <p15:clr>
            <a:srgbClr val="F26B43"/>
          </p15:clr>
        </p15:guide>
        <p15:guide id="7" pos="7978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EC"/>
    <a:srgbClr val="FAFCBC"/>
    <a:srgbClr val="D4F2FC"/>
    <a:srgbClr val="AA8056"/>
    <a:srgbClr val="BD9C7C"/>
    <a:srgbClr val="FCFDDB"/>
    <a:srgbClr val="FFFF9B"/>
    <a:srgbClr val="FFAFAF"/>
    <a:srgbClr val="FF8B8B"/>
    <a:srgbClr val="87A8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95" autoAdjust="0"/>
    <p:restoredTop sz="93063" autoAdjust="0"/>
  </p:normalViewPr>
  <p:slideViewPr>
    <p:cSldViewPr snapToGrid="0" showGuides="1">
      <p:cViewPr varScale="1">
        <p:scale>
          <a:sx n="52" d="100"/>
          <a:sy n="52" d="100"/>
        </p:scale>
        <p:origin x="1190" y="72"/>
      </p:cViewPr>
      <p:guideLst>
        <p:guide orient="horz" pos="3024"/>
        <p:guide pos="4032"/>
        <p:guide orient="horz" pos="5950"/>
        <p:guide orient="horz" pos="98"/>
        <p:guide pos="86"/>
        <p:guide pos="7978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591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185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2777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369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7961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5552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145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0738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28F70-07E0-D67F-55BD-74EE84D1D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FF625A-8444-E4CD-D504-8AF40D61AC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05CE98-AF2A-0B68-4425-36AE47B25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C2918-70AB-9868-9431-CD61A48EED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894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37C34-1AE3-9662-5AF7-6024C1979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6F5101-2EED-61D9-6990-16C5FB290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4497D7-8A31-08E9-9BAC-767B7BB67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2AB74C-817F-CC80-B03D-F534980EC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992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0D2C4-E7B7-BDF5-F3C3-29D88E7DF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5C30AB-642E-D5C5-24EF-083A4ADE1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990F04-66DE-E1AA-99B2-B3CAEF78C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6FEB3E-B798-1FED-552D-3573AE9349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091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9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1" y="5042854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695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527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7" y="511176"/>
            <a:ext cx="2760345" cy="813657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2" y="511176"/>
            <a:ext cx="8121015" cy="813657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012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518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82000"/>
                  </a:schemeClr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82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52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6"/>
            <a:ext cx="5440680" cy="60918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6"/>
            <a:ext cx="5440680" cy="60918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584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6"/>
            <a:ext cx="5415676" cy="515842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2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2" y="3507106"/>
            <a:ext cx="5442347" cy="515842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255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050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9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8" y="1382398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9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768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9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8" y="1382398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9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527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1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1" y="2555876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1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102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1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gif"/><Relationship Id="rId15" Type="http://schemas.openxmlformats.org/officeDocument/2006/relationships/image" Target="../media/image14.jpeg"/><Relationship Id="rId10" Type="http://schemas.openxmlformats.org/officeDocument/2006/relationships/image" Target="../media/image9.jpg"/><Relationship Id="rId4" Type="http://schemas.openxmlformats.org/officeDocument/2006/relationships/image" Target="../media/image4.gif"/><Relationship Id="rId9" Type="http://schemas.microsoft.com/office/2007/relationships/hdphoto" Target="../media/hdphoto1.wdp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11270-63FC-8AA3-27DD-10EA4AA63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F653BCD-EC39-D372-20E9-5E5C65ACF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738862"/>
              </p:ext>
            </p:extLst>
          </p:nvPr>
        </p:nvGraphicFramePr>
        <p:xfrm>
          <a:off x="135378" y="954625"/>
          <a:ext cx="12534142" cy="115294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9073022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405760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91441" marR="91441" marT="45721" marB="45721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91441" marR="91441" marT="45721" marB="45721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91441" marR="91441" marT="45721" marB="45721" anchor="b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9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91441" marR="91441" marT="45721" marB="45721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정신을 집중 한 뒤 순간적으로 전방에 창을 찔러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주고 창을 당겨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적들을 당겨온다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이후 창을 휘둘러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1000" kern="1200" dirty="0">
                          <a:solidFill>
                            <a:srgbClr val="AA8056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주고 찌르는 공격으로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</a:t>
                      </a:r>
                      <a:r>
                        <a:rPr lang="ko-KR" altLang="en-US" sz="1000" b="0" dirty="0">
                          <a:solidFill>
                            <a:srgbClr val="D3E08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rgbClr val="AA8056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8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피니쉬로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전방으로 </a:t>
                      </a:r>
                      <a:r>
                        <a:rPr lang="en-US" altLang="ko-KR" sz="1000" kern="1200" dirty="0">
                          <a:solidFill>
                            <a:srgbClr val="AA8056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8m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가량 전진하며 이동 공격을 하여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날려버린다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이동 중 모험가 및 몬스터와 충돌이 무시된다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8CE6AF9-55BF-A60A-03CF-C8C5C1756FF1}"/>
              </a:ext>
            </a:extLst>
          </p:cNvPr>
          <p:cNvSpPr txBox="1"/>
          <p:nvPr/>
        </p:nvSpPr>
        <p:spPr>
          <a:xfrm>
            <a:off x="0" y="0"/>
            <a:ext cx="4296135" cy="954625"/>
          </a:xfrm>
          <a:prstGeom prst="rect">
            <a:avLst/>
          </a:prstGeom>
          <a:noFill/>
        </p:spPr>
        <p:txBody>
          <a:bodyPr wrap="square" lIns="144000" tIns="324000" rIns="144000" bIns="144000" rtlCol="0" anchor="b">
            <a:spAutoFit/>
          </a:bodyPr>
          <a:lstStyle>
            <a:defPPr>
              <a:defRPr lang="en-US"/>
            </a:defPPr>
            <a:lvl1pPr>
              <a:spcAft>
                <a:spcPts val="400"/>
              </a:spcAft>
              <a:defRPr sz="1199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ko-KR" altLang="en-US" dirty="0"/>
              <a:t>창술사 </a:t>
            </a:r>
            <a:r>
              <a:rPr lang="en-US" altLang="ko-KR" dirty="0"/>
              <a:t>2</a:t>
            </a:r>
            <a:r>
              <a:rPr lang="ko-KR" altLang="en-US" dirty="0"/>
              <a:t>차 각성기</a:t>
            </a:r>
            <a:endParaRPr lang="en-US" altLang="ko-KR" dirty="0"/>
          </a:p>
          <a:p>
            <a:r>
              <a:rPr lang="ko-KR" altLang="en-US" sz="1600" b="1" dirty="0" err="1">
                <a:solidFill>
                  <a:schemeClr val="tx1"/>
                </a:solidFill>
              </a:rPr>
              <a:t>연가창식</a:t>
            </a:r>
            <a:r>
              <a:rPr lang="en-US" altLang="ko-KR" sz="1600" b="1" dirty="0">
                <a:solidFill>
                  <a:schemeClr val="tx1"/>
                </a:solidFill>
              </a:rPr>
              <a:t>: </a:t>
            </a:r>
            <a:r>
              <a:rPr lang="ko-KR" altLang="en-US" sz="1600" b="1" dirty="0" err="1">
                <a:solidFill>
                  <a:schemeClr val="tx1"/>
                </a:solidFill>
              </a:rPr>
              <a:t>적룡질풍격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F58C27-0C3F-80E8-9365-7B9B01847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12906" y="1093452"/>
            <a:ext cx="722862" cy="7228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C11A9D-3758-EFE7-5088-01351126E80E}"/>
              </a:ext>
            </a:extLst>
          </p:cNvPr>
          <p:cNvSpPr txBox="1"/>
          <p:nvPr/>
        </p:nvSpPr>
        <p:spPr>
          <a:xfrm>
            <a:off x="0" y="3133113"/>
            <a:ext cx="1342949" cy="211204"/>
          </a:xfrm>
          <a:prstGeom prst="rect">
            <a:avLst/>
          </a:prstGeom>
          <a:noFill/>
        </p:spPr>
        <p:txBody>
          <a:bodyPr wrap="none" lIns="179999" tIns="0" rIns="179999" bIns="72001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 </a:t>
            </a:r>
            <a:r>
              <a:rPr lang="ko-KR" altLang="en-US" sz="900" dirty="0"/>
              <a:t>스킬 </a:t>
            </a:r>
            <a:r>
              <a:rPr lang="en-US" altLang="ko-KR" sz="900" dirty="0"/>
              <a:t>]</a:t>
            </a:r>
            <a:r>
              <a:rPr lang="en-US" altLang="ko-KR" sz="900" dirty="0">
                <a:solidFill>
                  <a:srgbClr val="00B050"/>
                </a:solidFill>
              </a:rPr>
              <a:t> </a:t>
            </a:r>
            <a:r>
              <a:rPr lang="en-US" altLang="ko-KR" sz="801" dirty="0">
                <a:solidFill>
                  <a:srgbClr val="00B050"/>
                </a:solidFill>
              </a:rPr>
              <a:t>(Skill</a:t>
            </a:r>
            <a:r>
              <a:rPr lang="ko-KR" altLang="en-US" sz="801" dirty="0">
                <a:solidFill>
                  <a:srgbClr val="00B050"/>
                </a:solidFill>
              </a:rPr>
              <a:t> </a:t>
            </a:r>
            <a:r>
              <a:rPr lang="en-US" altLang="ko-KR" sz="801" dirty="0">
                <a:solidFill>
                  <a:srgbClr val="00B050"/>
                </a:solidFill>
              </a:rPr>
              <a:t>Table)</a:t>
            </a:r>
            <a:endParaRPr lang="ko-KR" altLang="en-US" sz="80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E4437A-3C69-2300-E156-0E1F53CE5BB1}"/>
              </a:ext>
            </a:extLst>
          </p:cNvPr>
          <p:cNvSpPr txBox="1"/>
          <p:nvPr/>
        </p:nvSpPr>
        <p:spPr>
          <a:xfrm>
            <a:off x="0" y="2348788"/>
            <a:ext cx="1812628" cy="211204"/>
          </a:xfrm>
          <a:prstGeom prst="rect">
            <a:avLst/>
          </a:prstGeom>
          <a:noFill/>
        </p:spPr>
        <p:txBody>
          <a:bodyPr wrap="none" lIns="179999" tIns="0" rIns="179999" bIns="72001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 </a:t>
            </a:r>
            <a:r>
              <a:rPr lang="ko-KR" altLang="en-US" sz="900" dirty="0"/>
              <a:t>스킬 정보 </a:t>
            </a:r>
            <a:r>
              <a:rPr lang="en-US" altLang="ko-KR" sz="900" dirty="0"/>
              <a:t>]</a:t>
            </a:r>
            <a:r>
              <a:rPr lang="en-US" altLang="ko-KR" sz="900" dirty="0">
                <a:solidFill>
                  <a:srgbClr val="00B050"/>
                </a:solidFill>
              </a:rPr>
              <a:t> </a:t>
            </a:r>
            <a:r>
              <a:rPr lang="en-US" altLang="ko-KR" sz="801" dirty="0">
                <a:solidFill>
                  <a:srgbClr val="00B050"/>
                </a:solidFill>
              </a:rPr>
              <a:t>(Skill</a:t>
            </a:r>
            <a:r>
              <a:rPr lang="ko-KR" altLang="en-US" sz="801" dirty="0">
                <a:solidFill>
                  <a:srgbClr val="00B050"/>
                </a:solidFill>
              </a:rPr>
              <a:t> </a:t>
            </a:r>
            <a:r>
              <a:rPr lang="en-US" altLang="ko-KR" sz="801" dirty="0">
                <a:solidFill>
                  <a:srgbClr val="00B050"/>
                </a:solidFill>
              </a:rPr>
              <a:t>Info Table)</a:t>
            </a:r>
            <a:endParaRPr lang="ko-KR" altLang="en-US" sz="900" dirty="0">
              <a:solidFill>
                <a:srgbClr val="00B050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09E9730-2775-4050-F367-045917B87E0A}"/>
              </a:ext>
            </a:extLst>
          </p:cNvPr>
          <p:cNvGraphicFramePr>
            <a:graphicFrameLocks noGrp="1"/>
          </p:cNvGraphicFramePr>
          <p:nvPr/>
        </p:nvGraphicFramePr>
        <p:xfrm>
          <a:off x="135378" y="2567280"/>
          <a:ext cx="7598698" cy="288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49309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 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900" b="1" i="0" u="sng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스킬명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연가창식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적룡질풍격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id)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창술사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(305)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52F3EF-F0FE-8A56-508F-52B6D577E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940071"/>
              </p:ext>
            </p:extLst>
          </p:nvPr>
        </p:nvGraphicFramePr>
        <p:xfrm>
          <a:off x="135378" y="3346500"/>
          <a:ext cx="7587918" cy="1512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48231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</a:t>
                      </a:r>
                      <a:r>
                        <a:rPr lang="en-US" altLang="ko-KR" sz="900" b="1" i="0" u="sng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각성기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사거리</a:t>
                      </a:r>
                      <a:endParaRPr lang="en-US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홀딩 스킬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타입별 추가 데이터</a:t>
                      </a:r>
                      <a:endParaRPr lang="en-US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total_time</a:t>
                      </a:r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4.0, ‘</a:t>
                      </a:r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perfect_zone_start</a:t>
                      </a:r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0, ‘</a:t>
                      </a:r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perfect_zone_end</a:t>
                      </a:r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0}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9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0551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E3ADFFBF-133D-6CCA-4BD8-F469A11DD851}"/>
              </a:ext>
            </a:extLst>
          </p:cNvPr>
          <p:cNvSpPr txBox="1"/>
          <p:nvPr/>
        </p:nvSpPr>
        <p:spPr>
          <a:xfrm>
            <a:off x="6263766" y="2855280"/>
            <a:ext cx="1444305" cy="21557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 defTabSz="914413" fontAlgn="ctr">
              <a:defRPr/>
            </a:pP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스킬 설명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및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아이콘은 상단 참고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86417B3-04EA-2E9A-5307-4EDDE2BC6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02778"/>
              </p:ext>
            </p:extLst>
          </p:nvPr>
        </p:nvGraphicFramePr>
        <p:xfrm>
          <a:off x="135378" y="5983027"/>
          <a:ext cx="12536682" cy="288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57993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12991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62463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11936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897273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30875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771128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</a:t>
                      </a:r>
                      <a:r>
                        <a:rPr lang="en-US" altLang="ko-KR" sz="900" b="1" i="0" u="sng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0" marR="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0" marR="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5.0, ‘height’ : 10.0}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 당겨오기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1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1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1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공격 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1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1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5.0}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001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경직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7196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5941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56EB15A-360A-86FA-8E60-C4BD5D747087}"/>
              </a:ext>
            </a:extLst>
          </p:cNvPr>
          <p:cNvSpPr txBox="1"/>
          <p:nvPr/>
        </p:nvSpPr>
        <p:spPr>
          <a:xfrm>
            <a:off x="0" y="5767456"/>
            <a:ext cx="1942472" cy="211204"/>
          </a:xfrm>
          <a:prstGeom prst="rect">
            <a:avLst/>
          </a:prstGeom>
          <a:noFill/>
        </p:spPr>
        <p:txBody>
          <a:bodyPr wrap="none" lIns="179999" tIns="0" rIns="179999" bIns="72001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 </a:t>
            </a:r>
            <a:r>
              <a:rPr lang="ko-KR" altLang="en-US" sz="900" dirty="0"/>
              <a:t>스킬 효과 </a:t>
            </a:r>
            <a:r>
              <a:rPr lang="en-US" altLang="ko-KR" sz="900" dirty="0"/>
              <a:t>]</a:t>
            </a:r>
            <a:r>
              <a:rPr lang="en-US" altLang="ko-KR" sz="900" dirty="0">
                <a:solidFill>
                  <a:srgbClr val="00B050"/>
                </a:solidFill>
              </a:rPr>
              <a:t> </a:t>
            </a:r>
            <a:r>
              <a:rPr lang="en-US" altLang="ko-KR" sz="801" dirty="0">
                <a:solidFill>
                  <a:srgbClr val="00B050"/>
                </a:solidFill>
              </a:rPr>
              <a:t>(Skill-Effect </a:t>
            </a:r>
            <a:r>
              <a:rPr lang="ko-KR" altLang="en-US" sz="801" dirty="0">
                <a:solidFill>
                  <a:srgbClr val="00B050"/>
                </a:solidFill>
              </a:rPr>
              <a:t> </a:t>
            </a:r>
            <a:r>
              <a:rPr lang="en-US" altLang="ko-KR" sz="801" dirty="0">
                <a:solidFill>
                  <a:srgbClr val="00B050"/>
                </a:solidFill>
              </a:rPr>
              <a:t>Table)</a:t>
            </a:r>
            <a:endParaRPr lang="ko-KR" altLang="en-US" sz="801" dirty="0">
              <a:solidFill>
                <a:srgbClr val="00B050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3A7AA33-ACC7-D6DE-1349-6F15B368AB0C}"/>
              </a:ext>
            </a:extLst>
          </p:cNvPr>
          <p:cNvGrpSpPr/>
          <p:nvPr/>
        </p:nvGrpSpPr>
        <p:grpSpPr>
          <a:xfrm>
            <a:off x="135378" y="5314266"/>
            <a:ext cx="12539222" cy="402647"/>
            <a:chOff x="192088" y="54772"/>
            <a:chExt cx="12539222" cy="40264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917968C-A5C3-2CB2-1709-93FF017C794D}"/>
                </a:ext>
              </a:extLst>
            </p:cNvPr>
            <p:cNvGrpSpPr/>
            <p:nvPr/>
          </p:nvGrpSpPr>
          <p:grpSpPr>
            <a:xfrm>
              <a:off x="192088" y="54772"/>
              <a:ext cx="12539222" cy="402648"/>
              <a:chOff x="192088" y="54772"/>
              <a:chExt cx="12539222" cy="40264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8426BF-6557-2724-E434-926533225D0D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328473" cy="402648"/>
              </a:xfrm>
              <a:prstGeom prst="rect">
                <a:avLst/>
              </a:prstGeom>
              <a:noFill/>
            </p:spPr>
            <p:txBody>
              <a:bodyPr wrap="none" lIns="179999" tIns="108000" rIns="72001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sz="1199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</a:t>
                </a: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D9F799D-F86F-C796-B613-BC3397F6125B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1520561" y="256097"/>
                <a:ext cx="11210749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AB4AF34-FAE6-6A56-A0F6-7307D721491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  <p:grpSp>
        <p:nvGrpSpPr>
          <p:cNvPr id="2093" name="그룹 2092">
            <a:extLst>
              <a:ext uri="{FF2B5EF4-FFF2-40B4-BE49-F238E27FC236}">
                <a16:creationId xmlns:a16="http://schemas.microsoft.com/office/drawing/2014/main" id="{204CA192-04D9-998E-BEE6-91B6AE695FCB}"/>
              </a:ext>
            </a:extLst>
          </p:cNvPr>
          <p:cNvGrpSpPr/>
          <p:nvPr/>
        </p:nvGrpSpPr>
        <p:grpSpPr>
          <a:xfrm>
            <a:off x="7945815" y="2334044"/>
            <a:ext cx="4723705" cy="2524456"/>
            <a:chOff x="7945815" y="2334044"/>
            <a:chExt cx="4723705" cy="2524456"/>
          </a:xfrm>
        </p:grpSpPr>
        <p:grpSp>
          <p:nvGrpSpPr>
            <p:cNvPr id="2033" name="그룹 2032">
              <a:extLst>
                <a:ext uri="{FF2B5EF4-FFF2-40B4-BE49-F238E27FC236}">
                  <a16:creationId xmlns:a16="http://schemas.microsoft.com/office/drawing/2014/main" id="{C4CECAE0-76F6-16AB-66DD-8D501080B7D5}"/>
                </a:ext>
              </a:extLst>
            </p:cNvPr>
            <p:cNvGrpSpPr/>
            <p:nvPr/>
          </p:nvGrpSpPr>
          <p:grpSpPr>
            <a:xfrm>
              <a:off x="7945815" y="2515799"/>
              <a:ext cx="4723705" cy="2342701"/>
              <a:chOff x="1616423" y="394335"/>
              <a:chExt cx="4723705" cy="2342701"/>
            </a:xfrm>
          </p:grpSpPr>
          <p:pic>
            <p:nvPicPr>
              <p:cNvPr id="2034" name="그림 2033" descr="사각형, 라인, 직사각형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F6492B5-8B38-ED5F-441A-CCE48E4EE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00" r="28238" b="71214"/>
              <a:stretch>
                <a:fillRect/>
              </a:stretch>
            </p:blipFill>
            <p:spPr>
              <a:xfrm>
                <a:off x="1616423" y="394335"/>
                <a:ext cx="4651027" cy="1659113"/>
              </a:xfrm>
              <a:prstGeom prst="rect">
                <a:avLst/>
              </a:prstGeom>
            </p:spPr>
          </p:pic>
          <p:grpSp>
            <p:nvGrpSpPr>
              <p:cNvPr id="2035" name="그룹 2034">
                <a:extLst>
                  <a:ext uri="{FF2B5EF4-FFF2-40B4-BE49-F238E27FC236}">
                    <a16:creationId xmlns:a16="http://schemas.microsoft.com/office/drawing/2014/main" id="{CFF4A503-468C-78E3-D45E-03AABA8D6321}"/>
                  </a:ext>
                </a:extLst>
              </p:cNvPr>
              <p:cNvGrpSpPr/>
              <p:nvPr/>
            </p:nvGrpSpPr>
            <p:grpSpPr>
              <a:xfrm>
                <a:off x="1938051" y="938027"/>
                <a:ext cx="960940" cy="1153676"/>
                <a:chOff x="6864354" y="3866640"/>
                <a:chExt cx="960940" cy="1153676"/>
              </a:xfrm>
            </p:grpSpPr>
            <p:grpSp>
              <p:nvGrpSpPr>
                <p:cNvPr id="2071" name="그룹 2070">
                  <a:extLst>
                    <a:ext uri="{FF2B5EF4-FFF2-40B4-BE49-F238E27FC236}">
                      <a16:creationId xmlns:a16="http://schemas.microsoft.com/office/drawing/2014/main" id="{76558CA9-05F1-E549-393A-E3E91CB36099}"/>
                    </a:ext>
                  </a:extLst>
                </p:cNvPr>
                <p:cNvGrpSpPr/>
                <p:nvPr/>
              </p:nvGrpSpPr>
              <p:grpSpPr>
                <a:xfrm>
                  <a:off x="6864354" y="3870680"/>
                  <a:ext cx="540000" cy="1149636"/>
                  <a:chOff x="2606870" y="1933364"/>
                  <a:chExt cx="540000" cy="1149636"/>
                </a:xfrm>
              </p:grpSpPr>
              <p:sp>
                <p:nvSpPr>
                  <p:cNvPr id="2075" name="직사각형 2074">
                    <a:extLst>
                      <a:ext uri="{FF2B5EF4-FFF2-40B4-BE49-F238E27FC236}">
                        <a16:creationId xmlns:a16="http://schemas.microsoft.com/office/drawing/2014/main" id="{AFD58924-8769-F854-EC3D-0D8F00FDDD7D}"/>
                      </a:ext>
                    </a:extLst>
                  </p:cNvPr>
                  <p:cNvSpPr/>
                  <p:nvPr/>
                </p:nvSpPr>
                <p:spPr>
                  <a:xfrm>
                    <a:off x="2606870" y="1933364"/>
                    <a:ext cx="540000" cy="1080000"/>
                  </a:xfrm>
                  <a:prstGeom prst="rect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2076" name="그룹 2075">
                    <a:extLst>
                      <a:ext uri="{FF2B5EF4-FFF2-40B4-BE49-F238E27FC236}">
                        <a16:creationId xmlns:a16="http://schemas.microsoft.com/office/drawing/2014/main" id="{0DBA5AFF-28B9-5B02-F416-A67698D1C36D}"/>
                      </a:ext>
                    </a:extLst>
                  </p:cNvPr>
                  <p:cNvGrpSpPr/>
                  <p:nvPr/>
                </p:nvGrpSpPr>
                <p:grpSpPr>
                  <a:xfrm>
                    <a:off x="2717018" y="2774597"/>
                    <a:ext cx="319705" cy="308403"/>
                    <a:chOff x="3829212" y="2412758"/>
                    <a:chExt cx="683799" cy="659626"/>
                  </a:xfrm>
                </p:grpSpPr>
                <p:sp>
                  <p:nvSpPr>
                    <p:cNvPr id="2077" name="사각형: 둥근 모서리 2076">
                      <a:extLst>
                        <a:ext uri="{FF2B5EF4-FFF2-40B4-BE49-F238E27FC236}">
                          <a16:creationId xmlns:a16="http://schemas.microsoft.com/office/drawing/2014/main" id="{FF1C7ADA-B0DE-08A6-F334-A55FC5BA2E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9212" y="2802350"/>
                      <a:ext cx="683799" cy="18821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078" name="타원 2077">
                      <a:extLst>
                        <a:ext uri="{FF2B5EF4-FFF2-40B4-BE49-F238E27FC236}">
                          <a16:creationId xmlns:a16="http://schemas.microsoft.com/office/drawing/2014/main" id="{C8D7B8A3-638A-05B4-B295-AC951D25C0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95185" y="2720530"/>
                      <a:ext cx="351854" cy="351854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cxnSp>
                  <p:nvCxnSpPr>
                    <p:cNvPr id="2079" name="직선 화살표 연결선 2078">
                      <a:extLst>
                        <a:ext uri="{FF2B5EF4-FFF2-40B4-BE49-F238E27FC236}">
                          <a16:creationId xmlns:a16="http://schemas.microsoft.com/office/drawing/2014/main" id="{F9442740-4821-5226-0B1F-F309D28A20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171112" y="2412758"/>
                      <a:ext cx="0" cy="307772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72" name="그룹 2071">
                  <a:extLst>
                    <a:ext uri="{FF2B5EF4-FFF2-40B4-BE49-F238E27FC236}">
                      <a16:creationId xmlns:a16="http://schemas.microsoft.com/office/drawing/2014/main" id="{13029090-1BA0-F9F6-6EE8-AA0B7E0C4A40}"/>
                    </a:ext>
                  </a:extLst>
                </p:cNvPr>
                <p:cNvGrpSpPr/>
                <p:nvPr/>
              </p:nvGrpSpPr>
              <p:grpSpPr>
                <a:xfrm>
                  <a:off x="7299959" y="3866640"/>
                  <a:ext cx="525335" cy="1080001"/>
                  <a:chOff x="8967529" y="4775837"/>
                  <a:chExt cx="525335" cy="1080004"/>
                </a:xfrm>
              </p:grpSpPr>
              <p:sp>
                <p:nvSpPr>
                  <p:cNvPr id="2073" name="원호 2072">
                    <a:extLst>
                      <a:ext uri="{FF2B5EF4-FFF2-40B4-BE49-F238E27FC236}">
                        <a16:creationId xmlns:a16="http://schemas.microsoft.com/office/drawing/2014/main" id="{DA47BC59-9D77-F446-3192-36B15073E1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8594" y="5184772"/>
                    <a:ext cx="1080004" cy="262133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1270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74" name="TextBox 2073">
                    <a:extLst>
                      <a:ext uri="{FF2B5EF4-FFF2-40B4-BE49-F238E27FC236}">
                        <a16:creationId xmlns:a16="http://schemas.microsoft.com/office/drawing/2014/main" id="{93A23F36-FA6C-BFD8-6547-DC7F31355490}"/>
                      </a:ext>
                    </a:extLst>
                  </p:cNvPr>
                  <p:cNvSpPr txBox="1"/>
                  <p:nvPr/>
                </p:nvSpPr>
                <p:spPr>
                  <a:xfrm>
                    <a:off x="9018315" y="5227544"/>
                    <a:ext cx="474549" cy="1846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>
                        <a:effectLst>
                          <a:glow rad="127000">
                            <a:schemeClr val="bg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1200" dirty="0"/>
                      <a:t>10m</a:t>
                    </a:r>
                  </a:p>
                </p:txBody>
              </p:sp>
            </p:grpSp>
          </p:grpSp>
          <p:grpSp>
            <p:nvGrpSpPr>
              <p:cNvPr id="2036" name="그룹 2035">
                <a:extLst>
                  <a:ext uri="{FF2B5EF4-FFF2-40B4-BE49-F238E27FC236}">
                    <a16:creationId xmlns:a16="http://schemas.microsoft.com/office/drawing/2014/main" id="{DA35825D-5BE0-6476-EFF7-4CEA16F579AA}"/>
                  </a:ext>
                </a:extLst>
              </p:cNvPr>
              <p:cNvGrpSpPr/>
              <p:nvPr/>
            </p:nvGrpSpPr>
            <p:grpSpPr>
              <a:xfrm>
                <a:off x="1943871" y="707052"/>
                <a:ext cx="539997" cy="354465"/>
                <a:chOff x="8738596" y="4534776"/>
                <a:chExt cx="539997" cy="354467"/>
              </a:xfrm>
            </p:grpSpPr>
            <p:sp>
              <p:nvSpPr>
                <p:cNvPr id="2069" name="원호 2068">
                  <a:extLst>
                    <a:ext uri="{FF2B5EF4-FFF2-40B4-BE49-F238E27FC236}">
                      <a16:creationId xmlns:a16="http://schemas.microsoft.com/office/drawing/2014/main" id="{5F3F8F75-EC43-FF29-6817-0C25D1506D52}"/>
                    </a:ext>
                  </a:extLst>
                </p:cNvPr>
                <p:cNvSpPr/>
                <p:nvPr/>
              </p:nvSpPr>
              <p:spPr>
                <a:xfrm>
                  <a:off x="8738596" y="4627110"/>
                  <a:ext cx="539997" cy="262133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70" name="TextBox 2069">
                  <a:extLst>
                    <a:ext uri="{FF2B5EF4-FFF2-40B4-BE49-F238E27FC236}">
                      <a16:creationId xmlns:a16="http://schemas.microsoft.com/office/drawing/2014/main" id="{A96FA0B0-0305-A041-55AE-862BF240F645}"/>
                    </a:ext>
                  </a:extLst>
                </p:cNvPr>
                <p:cNvSpPr txBox="1"/>
                <p:nvPr/>
              </p:nvSpPr>
              <p:spPr>
                <a:xfrm>
                  <a:off x="8799409" y="4534776"/>
                  <a:ext cx="410892" cy="184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1200" dirty="0"/>
                    <a:t>5m</a:t>
                  </a:r>
                </a:p>
              </p:txBody>
            </p:sp>
          </p:grpSp>
          <p:grpSp>
            <p:nvGrpSpPr>
              <p:cNvPr id="2037" name="그룹 2036">
                <a:extLst>
                  <a:ext uri="{FF2B5EF4-FFF2-40B4-BE49-F238E27FC236}">
                    <a16:creationId xmlns:a16="http://schemas.microsoft.com/office/drawing/2014/main" id="{95805B33-F4A4-8A4C-C701-F47043F6B95D}"/>
                  </a:ext>
                </a:extLst>
              </p:cNvPr>
              <p:cNvGrpSpPr/>
              <p:nvPr/>
            </p:nvGrpSpPr>
            <p:grpSpPr>
              <a:xfrm>
                <a:off x="1808400" y="2245447"/>
                <a:ext cx="799303" cy="491589"/>
                <a:chOff x="6970059" y="5787118"/>
                <a:chExt cx="799303" cy="491589"/>
              </a:xfrm>
            </p:grpSpPr>
            <p:sp>
              <p:nvSpPr>
                <p:cNvPr id="2067" name="TextBox 2066">
                  <a:extLst>
                    <a:ext uri="{FF2B5EF4-FFF2-40B4-BE49-F238E27FC236}">
                      <a16:creationId xmlns:a16="http://schemas.microsoft.com/office/drawing/2014/main" id="{682120AD-73D8-7985-6A74-0DD98135761D}"/>
                    </a:ext>
                  </a:extLst>
                </p:cNvPr>
                <p:cNvSpPr txBox="1"/>
                <p:nvPr/>
              </p:nvSpPr>
              <p:spPr>
                <a:xfrm>
                  <a:off x="6970059" y="5787118"/>
                  <a:ext cx="799303" cy="19593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spcAft>
                      <a:spcPts val="400"/>
                    </a:spcAft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801" dirty="0"/>
                    <a:t>[1</a:t>
                  </a:r>
                  <a:r>
                    <a:rPr lang="ko-KR" altLang="en-US" sz="801" dirty="0"/>
                    <a:t>차 공격</a:t>
                  </a:r>
                  <a:r>
                    <a:rPr lang="en-US" altLang="ko-KR" sz="801" dirty="0"/>
                    <a:t>]</a:t>
                  </a:r>
                </a:p>
              </p:txBody>
            </p:sp>
            <p:sp>
              <p:nvSpPr>
                <p:cNvPr id="2068" name="TextBox 2067">
                  <a:extLst>
                    <a:ext uri="{FF2B5EF4-FFF2-40B4-BE49-F238E27FC236}">
                      <a16:creationId xmlns:a16="http://schemas.microsoft.com/office/drawing/2014/main" id="{77FB676B-DCD4-EB90-C779-BA889AC57DF1}"/>
                    </a:ext>
                  </a:extLst>
                </p:cNvPr>
                <p:cNvSpPr txBox="1"/>
                <p:nvPr/>
              </p:nvSpPr>
              <p:spPr>
                <a:xfrm>
                  <a:off x="7057125" y="5983056"/>
                  <a:ext cx="625171" cy="295651"/>
                </a:xfrm>
                <a:prstGeom prst="rect">
                  <a:avLst/>
                </a:prstGeom>
                <a:noFill/>
              </p:spPr>
              <p:txBody>
                <a:bodyPr wrap="none" lIns="0" tIns="35998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찌른 후 당기기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{dmg_1}</a:t>
                  </a:r>
                </a:p>
              </p:txBody>
            </p:sp>
          </p:grpSp>
          <p:grpSp>
            <p:nvGrpSpPr>
              <p:cNvPr id="2038" name="그룹 2037">
                <a:extLst>
                  <a:ext uri="{FF2B5EF4-FFF2-40B4-BE49-F238E27FC236}">
                    <a16:creationId xmlns:a16="http://schemas.microsoft.com/office/drawing/2014/main" id="{1DD44314-D585-6BAB-DB32-76C115AAA322}"/>
                  </a:ext>
                </a:extLst>
              </p:cNvPr>
              <p:cNvGrpSpPr/>
              <p:nvPr/>
            </p:nvGrpSpPr>
            <p:grpSpPr>
              <a:xfrm>
                <a:off x="5814794" y="731701"/>
                <a:ext cx="525334" cy="540000"/>
                <a:chOff x="8967530" y="4775839"/>
                <a:chExt cx="525334" cy="540001"/>
              </a:xfrm>
            </p:grpSpPr>
            <p:sp>
              <p:nvSpPr>
                <p:cNvPr id="2065" name="원호 2064">
                  <a:extLst>
                    <a:ext uri="{FF2B5EF4-FFF2-40B4-BE49-F238E27FC236}">
                      <a16:creationId xmlns:a16="http://schemas.microsoft.com/office/drawing/2014/main" id="{C56FD1D8-1D52-4153-1B8C-C2C127FB86FC}"/>
                    </a:ext>
                  </a:extLst>
                </p:cNvPr>
                <p:cNvSpPr/>
                <p:nvPr/>
              </p:nvSpPr>
              <p:spPr>
                <a:xfrm rot="5400000">
                  <a:off x="8828596" y="4914773"/>
                  <a:ext cx="540001" cy="262133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66" name="TextBox 2065">
                  <a:extLst>
                    <a:ext uri="{FF2B5EF4-FFF2-40B4-BE49-F238E27FC236}">
                      <a16:creationId xmlns:a16="http://schemas.microsoft.com/office/drawing/2014/main" id="{547B3C51-8EA2-737D-E723-64667D7FB3B7}"/>
                    </a:ext>
                  </a:extLst>
                </p:cNvPr>
                <p:cNvSpPr txBox="1"/>
                <p:nvPr/>
              </p:nvSpPr>
              <p:spPr>
                <a:xfrm>
                  <a:off x="9018315" y="4953505"/>
                  <a:ext cx="474549" cy="184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1200" dirty="0"/>
                    <a:t>5m</a:t>
                  </a:r>
                </a:p>
              </p:txBody>
            </p:sp>
          </p:grpSp>
          <p:grpSp>
            <p:nvGrpSpPr>
              <p:cNvPr id="2039" name="그룹 2038">
                <a:extLst>
                  <a:ext uri="{FF2B5EF4-FFF2-40B4-BE49-F238E27FC236}">
                    <a16:creationId xmlns:a16="http://schemas.microsoft.com/office/drawing/2014/main" id="{38EE1D15-2B67-E0CE-7683-79B8A7E6705E}"/>
                  </a:ext>
                </a:extLst>
              </p:cNvPr>
              <p:cNvGrpSpPr/>
              <p:nvPr/>
            </p:nvGrpSpPr>
            <p:grpSpPr>
              <a:xfrm>
                <a:off x="4856416" y="499688"/>
                <a:ext cx="1080000" cy="1592015"/>
                <a:chOff x="9789242" y="4075562"/>
                <a:chExt cx="1080000" cy="1592015"/>
              </a:xfrm>
            </p:grpSpPr>
            <p:sp>
              <p:nvSpPr>
                <p:cNvPr id="2053" name="직사각형 2052">
                  <a:extLst>
                    <a:ext uri="{FF2B5EF4-FFF2-40B4-BE49-F238E27FC236}">
                      <a16:creationId xmlns:a16="http://schemas.microsoft.com/office/drawing/2014/main" id="{D744E1AB-2711-B19B-FCB4-869F549C4AF6}"/>
                    </a:ext>
                  </a:extLst>
                </p:cNvPr>
                <p:cNvSpPr/>
                <p:nvPr/>
              </p:nvSpPr>
              <p:spPr>
                <a:xfrm>
                  <a:off x="9789242" y="4304690"/>
                  <a:ext cx="1080000" cy="540000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2054" name="그룹 2053">
                  <a:extLst>
                    <a:ext uri="{FF2B5EF4-FFF2-40B4-BE49-F238E27FC236}">
                      <a16:creationId xmlns:a16="http://schemas.microsoft.com/office/drawing/2014/main" id="{0521849E-0F61-0C45-B9CE-AD6F36519FA6}"/>
                    </a:ext>
                  </a:extLst>
                </p:cNvPr>
                <p:cNvGrpSpPr/>
                <p:nvPr/>
              </p:nvGrpSpPr>
              <p:grpSpPr>
                <a:xfrm>
                  <a:off x="9793399" y="4075562"/>
                  <a:ext cx="1073021" cy="354465"/>
                  <a:chOff x="8738596" y="4534776"/>
                  <a:chExt cx="1073021" cy="354467"/>
                </a:xfrm>
              </p:grpSpPr>
              <p:sp>
                <p:nvSpPr>
                  <p:cNvPr id="2063" name="원호 2062">
                    <a:extLst>
                      <a:ext uri="{FF2B5EF4-FFF2-40B4-BE49-F238E27FC236}">
                        <a16:creationId xmlns:a16="http://schemas.microsoft.com/office/drawing/2014/main" id="{322F4599-AC2F-9706-F75C-3ABE80FD4DD9}"/>
                      </a:ext>
                    </a:extLst>
                  </p:cNvPr>
                  <p:cNvSpPr/>
                  <p:nvPr/>
                </p:nvSpPr>
                <p:spPr>
                  <a:xfrm>
                    <a:off x="8738596" y="4627110"/>
                    <a:ext cx="1073021" cy="262133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1270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64" name="TextBox 2063">
                    <a:extLst>
                      <a:ext uri="{FF2B5EF4-FFF2-40B4-BE49-F238E27FC236}">
                        <a16:creationId xmlns:a16="http://schemas.microsoft.com/office/drawing/2014/main" id="{8EF89DC4-221A-B4A7-E1AA-6D7E9B686417}"/>
                      </a:ext>
                    </a:extLst>
                  </p:cNvPr>
                  <p:cNvSpPr txBox="1"/>
                  <p:nvPr/>
                </p:nvSpPr>
                <p:spPr>
                  <a:xfrm>
                    <a:off x="9069660" y="4534776"/>
                    <a:ext cx="410892" cy="1846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>
                        <a:effectLst>
                          <a:glow rad="127000">
                            <a:schemeClr val="bg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1200" dirty="0"/>
                      <a:t>10m</a:t>
                    </a:r>
                  </a:p>
                </p:txBody>
              </p:sp>
            </p:grpSp>
            <p:sp>
              <p:nvSpPr>
                <p:cNvPr id="2055" name="직사각형 2054">
                  <a:extLst>
                    <a:ext uri="{FF2B5EF4-FFF2-40B4-BE49-F238E27FC236}">
                      <a16:creationId xmlns:a16="http://schemas.microsoft.com/office/drawing/2014/main" id="{49DAE5B9-E786-E23C-DBCC-0617BBC6D752}"/>
                    </a:ext>
                  </a:extLst>
                </p:cNvPr>
                <p:cNvSpPr/>
                <p:nvPr/>
              </p:nvSpPr>
              <p:spPr>
                <a:xfrm>
                  <a:off x="10221242" y="4733942"/>
                  <a:ext cx="216000" cy="8640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2056" name="그룹 2055">
                  <a:extLst>
                    <a:ext uri="{FF2B5EF4-FFF2-40B4-BE49-F238E27FC236}">
                      <a16:creationId xmlns:a16="http://schemas.microsoft.com/office/drawing/2014/main" id="{D1BA9A17-1FDE-F9EC-F8E0-FDB1F7EE2E5F}"/>
                    </a:ext>
                  </a:extLst>
                </p:cNvPr>
                <p:cNvGrpSpPr/>
                <p:nvPr/>
              </p:nvGrpSpPr>
              <p:grpSpPr>
                <a:xfrm>
                  <a:off x="10169390" y="5375654"/>
                  <a:ext cx="319705" cy="291923"/>
                  <a:chOff x="6133225" y="2448007"/>
                  <a:chExt cx="683799" cy="624377"/>
                </a:xfrm>
              </p:grpSpPr>
              <p:sp>
                <p:nvSpPr>
                  <p:cNvPr id="2060" name="사각형: 둥근 모서리 2059">
                    <a:extLst>
                      <a:ext uri="{FF2B5EF4-FFF2-40B4-BE49-F238E27FC236}">
                        <a16:creationId xmlns:a16="http://schemas.microsoft.com/office/drawing/2014/main" id="{A0C2EFB7-7112-9E4A-D953-96F981C34BC1}"/>
                      </a:ext>
                    </a:extLst>
                  </p:cNvPr>
                  <p:cNvSpPr/>
                  <p:nvPr/>
                </p:nvSpPr>
                <p:spPr>
                  <a:xfrm>
                    <a:off x="6133225" y="2802350"/>
                    <a:ext cx="683799" cy="1882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61" name="타원 2060">
                    <a:extLst>
                      <a:ext uri="{FF2B5EF4-FFF2-40B4-BE49-F238E27FC236}">
                        <a16:creationId xmlns:a16="http://schemas.microsoft.com/office/drawing/2014/main" id="{A67FEED8-E129-1C8C-D47C-003B82584D20}"/>
                      </a:ext>
                    </a:extLst>
                  </p:cNvPr>
                  <p:cNvSpPr/>
                  <p:nvPr/>
                </p:nvSpPr>
                <p:spPr>
                  <a:xfrm>
                    <a:off x="6299198" y="2720530"/>
                    <a:ext cx="351854" cy="351854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cxnSp>
                <p:nvCxnSpPr>
                  <p:cNvPr id="2062" name="직선 화살표 연결선 2061">
                    <a:extLst>
                      <a:ext uri="{FF2B5EF4-FFF2-40B4-BE49-F238E27FC236}">
                        <a16:creationId xmlns:a16="http://schemas.microsoft.com/office/drawing/2014/main" id="{DF1AF60B-F402-6A43-1EF2-1278E56C83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75125" y="2448007"/>
                    <a:ext cx="0" cy="272524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  <a:effectLst>
                    <a:glow rad="38100">
                      <a:schemeClr val="bg1"/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57" name="그룹 2056">
                  <a:extLst>
                    <a:ext uri="{FF2B5EF4-FFF2-40B4-BE49-F238E27FC236}">
                      <a16:creationId xmlns:a16="http://schemas.microsoft.com/office/drawing/2014/main" id="{EBEC2C52-3550-09A8-FDB1-9F0F69828CCB}"/>
                    </a:ext>
                  </a:extLst>
                </p:cNvPr>
                <p:cNvGrpSpPr/>
                <p:nvPr/>
              </p:nvGrpSpPr>
              <p:grpSpPr>
                <a:xfrm>
                  <a:off x="10313283" y="4733945"/>
                  <a:ext cx="525335" cy="859960"/>
                  <a:chOff x="8967529" y="4775838"/>
                  <a:chExt cx="525335" cy="859962"/>
                </a:xfrm>
              </p:grpSpPr>
              <p:sp>
                <p:nvSpPr>
                  <p:cNvPr id="2058" name="원호 2057">
                    <a:extLst>
                      <a:ext uri="{FF2B5EF4-FFF2-40B4-BE49-F238E27FC236}">
                        <a16:creationId xmlns:a16="http://schemas.microsoft.com/office/drawing/2014/main" id="{4F23F580-74C5-5BCD-C5B4-3845B8917D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668615" y="5074752"/>
                    <a:ext cx="859962" cy="262133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1270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59" name="TextBox 2058">
                    <a:extLst>
                      <a:ext uri="{FF2B5EF4-FFF2-40B4-BE49-F238E27FC236}">
                        <a16:creationId xmlns:a16="http://schemas.microsoft.com/office/drawing/2014/main" id="{382AD520-B241-717C-8B92-EE4D1563937C}"/>
                      </a:ext>
                    </a:extLst>
                  </p:cNvPr>
                  <p:cNvSpPr txBox="1"/>
                  <p:nvPr/>
                </p:nvSpPr>
                <p:spPr>
                  <a:xfrm>
                    <a:off x="9018315" y="5113485"/>
                    <a:ext cx="474549" cy="1846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>
                        <a:effectLst>
                          <a:glow rad="127000">
                            <a:schemeClr val="bg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1200" dirty="0"/>
                      <a:t>8m</a:t>
                    </a:r>
                  </a:p>
                </p:txBody>
              </p:sp>
            </p:grpSp>
          </p:grpSp>
          <p:grpSp>
            <p:nvGrpSpPr>
              <p:cNvPr id="2040" name="그룹 2039">
                <a:extLst>
                  <a:ext uri="{FF2B5EF4-FFF2-40B4-BE49-F238E27FC236}">
                    <a16:creationId xmlns:a16="http://schemas.microsoft.com/office/drawing/2014/main" id="{11A148F0-8588-4A49-DBC2-F7BBAA55BC99}"/>
                  </a:ext>
                </a:extLst>
              </p:cNvPr>
              <p:cNvGrpSpPr/>
              <p:nvPr/>
            </p:nvGrpSpPr>
            <p:grpSpPr>
              <a:xfrm>
                <a:off x="4968337" y="2245447"/>
                <a:ext cx="856159" cy="491589"/>
                <a:chOff x="9789242" y="5718451"/>
                <a:chExt cx="856159" cy="491589"/>
              </a:xfrm>
            </p:grpSpPr>
            <p:sp>
              <p:nvSpPr>
                <p:cNvPr id="2051" name="TextBox 2050">
                  <a:extLst>
                    <a:ext uri="{FF2B5EF4-FFF2-40B4-BE49-F238E27FC236}">
                      <a16:creationId xmlns:a16="http://schemas.microsoft.com/office/drawing/2014/main" id="{5D8C638A-DD7C-4F5A-64AD-978F3B552D4D}"/>
                    </a:ext>
                  </a:extLst>
                </p:cNvPr>
                <p:cNvSpPr txBox="1"/>
                <p:nvPr/>
              </p:nvSpPr>
              <p:spPr>
                <a:xfrm>
                  <a:off x="9789242" y="5718451"/>
                  <a:ext cx="856159" cy="19593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400"/>
                    </a:spcAft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마무리 공격</a:t>
                  </a:r>
                  <a:r>
                    <a:rPr lang="en-US" altLang="ko-KR" sz="801" dirty="0"/>
                    <a:t>]</a:t>
                  </a:r>
                </a:p>
              </p:txBody>
            </p:sp>
            <p:sp>
              <p:nvSpPr>
                <p:cNvPr id="2052" name="TextBox 2051">
                  <a:extLst>
                    <a:ext uri="{FF2B5EF4-FFF2-40B4-BE49-F238E27FC236}">
                      <a16:creationId xmlns:a16="http://schemas.microsoft.com/office/drawing/2014/main" id="{F4BD0DFC-A3DC-D9E3-EF6C-D4C8292B6CB2}"/>
                    </a:ext>
                  </a:extLst>
                </p:cNvPr>
                <p:cNvSpPr txBox="1"/>
                <p:nvPr/>
              </p:nvSpPr>
              <p:spPr>
                <a:xfrm>
                  <a:off x="9919163" y="5914389"/>
                  <a:ext cx="596317" cy="295651"/>
                </a:xfrm>
                <a:prstGeom prst="rect">
                  <a:avLst/>
                </a:prstGeom>
                <a:noFill/>
              </p:spPr>
              <p:txBody>
                <a:bodyPr wrap="none" lIns="0" tIns="35998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전진하며 베기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{dmg_4}</a:t>
                  </a:r>
                </a:p>
              </p:txBody>
            </p:sp>
          </p:grpSp>
          <p:grpSp>
            <p:nvGrpSpPr>
              <p:cNvPr id="2041" name="그룹 2040">
                <a:extLst>
                  <a:ext uri="{FF2B5EF4-FFF2-40B4-BE49-F238E27FC236}">
                    <a16:creationId xmlns:a16="http://schemas.microsoft.com/office/drawing/2014/main" id="{FE96F33A-539C-1ADB-6530-968895B0B118}"/>
                  </a:ext>
                </a:extLst>
              </p:cNvPr>
              <p:cNvGrpSpPr/>
              <p:nvPr/>
            </p:nvGrpSpPr>
            <p:grpSpPr>
              <a:xfrm>
                <a:off x="3250616" y="2245447"/>
                <a:ext cx="1074809" cy="491589"/>
                <a:chOff x="8237347" y="5752758"/>
                <a:chExt cx="1074809" cy="491589"/>
              </a:xfrm>
            </p:grpSpPr>
            <p:sp>
              <p:nvSpPr>
                <p:cNvPr id="1161" name="TextBox 1160">
                  <a:extLst>
                    <a:ext uri="{FF2B5EF4-FFF2-40B4-BE49-F238E27FC236}">
                      <a16:creationId xmlns:a16="http://schemas.microsoft.com/office/drawing/2014/main" id="{EC9D61B3-2325-4D9E-9C6E-E5031B93F6D1}"/>
                    </a:ext>
                  </a:extLst>
                </p:cNvPr>
                <p:cNvSpPr txBox="1"/>
                <p:nvPr/>
              </p:nvSpPr>
              <p:spPr>
                <a:xfrm>
                  <a:off x="8237347" y="5752758"/>
                  <a:ext cx="1074809" cy="19593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spcAft>
                      <a:spcPts val="400"/>
                    </a:spcAft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801" dirty="0"/>
                    <a:t>[2~3</a:t>
                  </a:r>
                  <a:r>
                    <a:rPr lang="ko-KR" altLang="en-US" sz="801" dirty="0"/>
                    <a:t>차 공격</a:t>
                  </a:r>
                  <a:r>
                    <a:rPr lang="en-US" altLang="ko-KR" sz="801" dirty="0"/>
                    <a:t>]</a:t>
                  </a:r>
                </a:p>
              </p:txBody>
            </p:sp>
            <p:grpSp>
              <p:nvGrpSpPr>
                <p:cNvPr id="1162" name="그룹 1161">
                  <a:extLst>
                    <a:ext uri="{FF2B5EF4-FFF2-40B4-BE49-F238E27FC236}">
                      <a16:creationId xmlns:a16="http://schemas.microsoft.com/office/drawing/2014/main" id="{D125DAEA-6DF4-8F4B-F0A4-B4BB56F82979}"/>
                    </a:ext>
                  </a:extLst>
                </p:cNvPr>
                <p:cNvGrpSpPr/>
                <p:nvPr/>
              </p:nvGrpSpPr>
              <p:grpSpPr>
                <a:xfrm>
                  <a:off x="8312500" y="5948696"/>
                  <a:ext cx="924503" cy="295651"/>
                  <a:chOff x="9760925" y="4461093"/>
                  <a:chExt cx="924503" cy="295651"/>
                </a:xfrm>
              </p:grpSpPr>
              <p:sp>
                <p:nvSpPr>
                  <p:cNvPr id="2048" name="TextBox 2047">
                    <a:extLst>
                      <a:ext uri="{FF2B5EF4-FFF2-40B4-BE49-F238E27FC236}">
                        <a16:creationId xmlns:a16="http://schemas.microsoft.com/office/drawing/2014/main" id="{76F195BA-65D9-2D8B-1EF1-E6E4CA64F703}"/>
                      </a:ext>
                    </a:extLst>
                  </p:cNvPr>
                  <p:cNvSpPr txBox="1"/>
                  <p:nvPr/>
                </p:nvSpPr>
                <p:spPr>
                  <a:xfrm>
                    <a:off x="9760925" y="4461093"/>
                    <a:ext cx="402353" cy="295651"/>
                  </a:xfrm>
                  <a:prstGeom prst="rect">
                    <a:avLst/>
                  </a:prstGeom>
                  <a:noFill/>
                </p:spPr>
                <p:txBody>
                  <a:bodyPr wrap="none" lIns="0" tIns="35998" rIns="0" bIns="0" rtlCol="0" anchor="ctr" anchorCtr="0">
                    <a:spAutoFit/>
                  </a:bodyPr>
                  <a:lstStyle/>
                  <a:p>
                    <a:pPr algn="ctr">
                      <a:spcAft>
                        <a:spcPts val="101"/>
                      </a:spcAft>
                    </a:pPr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휘두르기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  <a:p>
                    <a:pPr algn="ctr">
                      <a:spcAft>
                        <a:spcPts val="101"/>
                      </a:spcAft>
                    </a:pPr>
                    <a:r>
                      <a: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{dmg_2}</a:t>
                    </a:r>
                  </a:p>
                </p:txBody>
              </p:sp>
              <p:sp>
                <p:nvSpPr>
                  <p:cNvPr id="2049" name="TextBox 2048">
                    <a:extLst>
                      <a:ext uri="{FF2B5EF4-FFF2-40B4-BE49-F238E27FC236}">
                        <a16:creationId xmlns:a16="http://schemas.microsoft.com/office/drawing/2014/main" id="{B393E2C0-C180-E363-267A-0768BAD82FE9}"/>
                      </a:ext>
                    </a:extLst>
                  </p:cNvPr>
                  <p:cNvSpPr txBox="1"/>
                  <p:nvPr/>
                </p:nvSpPr>
                <p:spPr>
                  <a:xfrm>
                    <a:off x="10283075" y="4461093"/>
                    <a:ext cx="402353" cy="295651"/>
                  </a:xfrm>
                  <a:prstGeom prst="rect">
                    <a:avLst/>
                  </a:prstGeom>
                  <a:noFill/>
                </p:spPr>
                <p:txBody>
                  <a:bodyPr wrap="none" lIns="0" tIns="35998" rIns="0" bIns="0" rtlCol="0" anchor="ctr" anchorCtr="0">
                    <a:spAutoFit/>
                  </a:bodyPr>
                  <a:lstStyle/>
                  <a:p>
                    <a:pPr algn="ctr">
                      <a:spcAft>
                        <a:spcPts val="101"/>
                      </a:spcAft>
                    </a:pPr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찌르기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  <a:p>
                    <a:pPr algn="ctr">
                      <a:spcAft>
                        <a:spcPts val="101"/>
                      </a:spcAft>
                    </a:pPr>
                    <a:r>
                      <a: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{dmg_3}</a:t>
                    </a:r>
                  </a:p>
                </p:txBody>
              </p:sp>
              <p:sp>
                <p:nvSpPr>
                  <p:cNvPr id="2050" name="TextBox 2049">
                    <a:extLst>
                      <a:ext uri="{FF2B5EF4-FFF2-40B4-BE49-F238E27FC236}">
                        <a16:creationId xmlns:a16="http://schemas.microsoft.com/office/drawing/2014/main" id="{8174C8EA-D97A-460B-6165-89A91A70FD37}"/>
                      </a:ext>
                    </a:extLst>
                  </p:cNvPr>
                  <p:cNvSpPr txBox="1"/>
                  <p:nvPr/>
                </p:nvSpPr>
                <p:spPr>
                  <a:xfrm>
                    <a:off x="10185505" y="4547302"/>
                    <a:ext cx="75342" cy="12323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en-US" altLang="ko-KR" sz="801" b="1" dirty="0">
                        <a:solidFill>
                          <a:srgbClr val="00B05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&amp;</a:t>
                    </a:r>
                  </a:p>
                </p:txBody>
              </p:sp>
            </p:grpSp>
          </p:grpSp>
          <p:grpSp>
            <p:nvGrpSpPr>
              <p:cNvPr id="2042" name="그룹 2041">
                <a:extLst>
                  <a:ext uri="{FF2B5EF4-FFF2-40B4-BE49-F238E27FC236}">
                    <a16:creationId xmlns:a16="http://schemas.microsoft.com/office/drawing/2014/main" id="{75543D6D-F4A8-1517-FCFA-4A72502B28BD}"/>
                  </a:ext>
                </a:extLst>
              </p:cNvPr>
              <p:cNvGrpSpPr/>
              <p:nvPr/>
            </p:nvGrpSpPr>
            <p:grpSpPr>
              <a:xfrm>
                <a:off x="3235660" y="927778"/>
                <a:ext cx="1080000" cy="1163925"/>
                <a:chOff x="3654356" y="1919075"/>
                <a:chExt cx="1080000" cy="1163925"/>
              </a:xfrm>
            </p:grpSpPr>
            <p:grpSp>
              <p:nvGrpSpPr>
                <p:cNvPr id="1152" name="그룹 1151">
                  <a:extLst>
                    <a:ext uri="{FF2B5EF4-FFF2-40B4-BE49-F238E27FC236}">
                      <a16:creationId xmlns:a16="http://schemas.microsoft.com/office/drawing/2014/main" id="{0E2C3A44-374E-940E-30DC-0A096E3ECC89}"/>
                    </a:ext>
                  </a:extLst>
                </p:cNvPr>
                <p:cNvGrpSpPr/>
                <p:nvPr/>
              </p:nvGrpSpPr>
              <p:grpSpPr>
                <a:xfrm>
                  <a:off x="3654356" y="2149365"/>
                  <a:ext cx="1080000" cy="933635"/>
                  <a:chOff x="3654356" y="2149365"/>
                  <a:chExt cx="1080000" cy="933635"/>
                </a:xfrm>
              </p:grpSpPr>
              <p:sp>
                <p:nvSpPr>
                  <p:cNvPr id="1156" name="직사각형 1155">
                    <a:extLst>
                      <a:ext uri="{FF2B5EF4-FFF2-40B4-BE49-F238E27FC236}">
                        <a16:creationId xmlns:a16="http://schemas.microsoft.com/office/drawing/2014/main" id="{CAD79135-8288-5573-8952-07473F36B391}"/>
                      </a:ext>
                    </a:extLst>
                  </p:cNvPr>
                  <p:cNvSpPr/>
                  <p:nvPr/>
                </p:nvSpPr>
                <p:spPr>
                  <a:xfrm>
                    <a:off x="3654356" y="2149365"/>
                    <a:ext cx="1080000" cy="863999"/>
                  </a:xfrm>
                  <a:prstGeom prst="rect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157" name="그룹 1156">
                    <a:extLst>
                      <a:ext uri="{FF2B5EF4-FFF2-40B4-BE49-F238E27FC236}">
                        <a16:creationId xmlns:a16="http://schemas.microsoft.com/office/drawing/2014/main" id="{150D8FB7-2D1B-0582-01F7-A88E9DFD6600}"/>
                      </a:ext>
                    </a:extLst>
                  </p:cNvPr>
                  <p:cNvGrpSpPr/>
                  <p:nvPr/>
                </p:nvGrpSpPr>
                <p:grpSpPr>
                  <a:xfrm>
                    <a:off x="4034504" y="2774596"/>
                    <a:ext cx="319705" cy="308404"/>
                    <a:chOff x="3829212" y="2412758"/>
                    <a:chExt cx="683799" cy="659626"/>
                  </a:xfrm>
                </p:grpSpPr>
                <p:sp>
                  <p:nvSpPr>
                    <p:cNvPr id="1158" name="사각형: 둥근 모서리 1157">
                      <a:extLst>
                        <a:ext uri="{FF2B5EF4-FFF2-40B4-BE49-F238E27FC236}">
                          <a16:creationId xmlns:a16="http://schemas.microsoft.com/office/drawing/2014/main" id="{7C1D3FA2-941B-A4C2-52BA-D11F0047AF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9212" y="2802350"/>
                      <a:ext cx="683799" cy="18821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159" name="타원 1158">
                      <a:extLst>
                        <a:ext uri="{FF2B5EF4-FFF2-40B4-BE49-F238E27FC236}">
                          <a16:creationId xmlns:a16="http://schemas.microsoft.com/office/drawing/2014/main" id="{818FF237-BBDF-22E0-EFCF-D7205BB403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95185" y="2720530"/>
                      <a:ext cx="351854" cy="351854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cxnSp>
                  <p:nvCxnSpPr>
                    <p:cNvPr id="1160" name="직선 화살표 연결선 1159">
                      <a:extLst>
                        <a:ext uri="{FF2B5EF4-FFF2-40B4-BE49-F238E27FC236}">
                          <a16:creationId xmlns:a16="http://schemas.microsoft.com/office/drawing/2014/main" id="{49C55F6D-6902-A80C-1E9C-2D823B2698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171112" y="2412758"/>
                      <a:ext cx="0" cy="307772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153" name="그룹 1152">
                  <a:extLst>
                    <a:ext uri="{FF2B5EF4-FFF2-40B4-BE49-F238E27FC236}">
                      <a16:creationId xmlns:a16="http://schemas.microsoft.com/office/drawing/2014/main" id="{DDF65B18-18FE-8F3A-F191-E1C1365D20CC}"/>
                    </a:ext>
                  </a:extLst>
                </p:cNvPr>
                <p:cNvGrpSpPr/>
                <p:nvPr/>
              </p:nvGrpSpPr>
              <p:grpSpPr>
                <a:xfrm>
                  <a:off x="3659545" y="1919075"/>
                  <a:ext cx="1074809" cy="354465"/>
                  <a:chOff x="8738596" y="4534776"/>
                  <a:chExt cx="1074809" cy="354467"/>
                </a:xfrm>
              </p:grpSpPr>
              <p:sp>
                <p:nvSpPr>
                  <p:cNvPr id="1154" name="원호 1153">
                    <a:extLst>
                      <a:ext uri="{FF2B5EF4-FFF2-40B4-BE49-F238E27FC236}">
                        <a16:creationId xmlns:a16="http://schemas.microsoft.com/office/drawing/2014/main" id="{94039FF1-1D35-BE2F-1247-9852BBB6282A}"/>
                      </a:ext>
                    </a:extLst>
                  </p:cNvPr>
                  <p:cNvSpPr/>
                  <p:nvPr/>
                </p:nvSpPr>
                <p:spPr>
                  <a:xfrm>
                    <a:off x="8738596" y="4627110"/>
                    <a:ext cx="1074809" cy="262133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1270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55" name="TextBox 1154">
                    <a:extLst>
                      <a:ext uri="{FF2B5EF4-FFF2-40B4-BE49-F238E27FC236}">
                        <a16:creationId xmlns:a16="http://schemas.microsoft.com/office/drawing/2014/main" id="{A52D1139-7540-17E9-73E6-2449D31E3014}"/>
                      </a:ext>
                    </a:extLst>
                  </p:cNvPr>
                  <p:cNvSpPr txBox="1"/>
                  <p:nvPr/>
                </p:nvSpPr>
                <p:spPr>
                  <a:xfrm>
                    <a:off x="9070554" y="4534776"/>
                    <a:ext cx="410892" cy="1846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>
                        <a:effectLst>
                          <a:glow rad="127000">
                            <a:schemeClr val="bg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1200" dirty="0"/>
                      <a:t>10m</a:t>
                    </a:r>
                  </a:p>
                </p:txBody>
              </p:sp>
            </p:grpSp>
          </p:grpSp>
          <p:grpSp>
            <p:nvGrpSpPr>
              <p:cNvPr id="2043" name="그룹 2042">
                <a:extLst>
                  <a:ext uri="{FF2B5EF4-FFF2-40B4-BE49-F238E27FC236}">
                    <a16:creationId xmlns:a16="http://schemas.microsoft.com/office/drawing/2014/main" id="{5B4CD395-BF15-DE77-57F9-37ABE5D51273}"/>
                  </a:ext>
                </a:extLst>
              </p:cNvPr>
              <p:cNvGrpSpPr/>
              <p:nvPr/>
            </p:nvGrpSpPr>
            <p:grpSpPr>
              <a:xfrm>
                <a:off x="4196226" y="1158071"/>
                <a:ext cx="525335" cy="859960"/>
                <a:chOff x="8967529" y="4775838"/>
                <a:chExt cx="525335" cy="859962"/>
              </a:xfrm>
            </p:grpSpPr>
            <p:sp>
              <p:nvSpPr>
                <p:cNvPr id="2046" name="원호 2045">
                  <a:extLst>
                    <a:ext uri="{FF2B5EF4-FFF2-40B4-BE49-F238E27FC236}">
                      <a16:creationId xmlns:a16="http://schemas.microsoft.com/office/drawing/2014/main" id="{ACA2DC96-8ED9-FED1-1424-8FC5EAC6F487}"/>
                    </a:ext>
                  </a:extLst>
                </p:cNvPr>
                <p:cNvSpPr/>
                <p:nvPr/>
              </p:nvSpPr>
              <p:spPr>
                <a:xfrm rot="5400000">
                  <a:off x="8668615" y="5074752"/>
                  <a:ext cx="859962" cy="262133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47" name="TextBox 2046">
                  <a:extLst>
                    <a:ext uri="{FF2B5EF4-FFF2-40B4-BE49-F238E27FC236}">
                      <a16:creationId xmlns:a16="http://schemas.microsoft.com/office/drawing/2014/main" id="{744206D3-D694-B649-8804-8CC4F2B319A3}"/>
                    </a:ext>
                  </a:extLst>
                </p:cNvPr>
                <p:cNvSpPr txBox="1"/>
                <p:nvPr/>
              </p:nvSpPr>
              <p:spPr>
                <a:xfrm>
                  <a:off x="9018315" y="5113485"/>
                  <a:ext cx="474549" cy="184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1200" dirty="0"/>
                    <a:t>8m</a:t>
                  </a:r>
                </a:p>
              </p:txBody>
            </p:sp>
          </p:grpSp>
          <p:sp>
            <p:nvSpPr>
              <p:cNvPr id="2044" name="화살표: 오른쪽 2043">
                <a:extLst>
                  <a:ext uri="{FF2B5EF4-FFF2-40B4-BE49-F238E27FC236}">
                    <a16:creationId xmlns:a16="http://schemas.microsoft.com/office/drawing/2014/main" id="{9249B997-2D04-BF9C-2938-2F83EDCFEE93}"/>
                  </a:ext>
                </a:extLst>
              </p:cNvPr>
              <p:cNvSpPr/>
              <p:nvPr/>
            </p:nvSpPr>
            <p:spPr>
              <a:xfrm>
                <a:off x="2827115" y="2272728"/>
                <a:ext cx="204089" cy="141376"/>
              </a:xfrm>
              <a:prstGeom prst="rightArrow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 defTabSz="457158" latinLnBrk="0"/>
                <a:endParaRPr lang="ko-KR" altLang="en-US" sz="900" b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45" name="화살표: 오른쪽 2044">
                <a:extLst>
                  <a:ext uri="{FF2B5EF4-FFF2-40B4-BE49-F238E27FC236}">
                    <a16:creationId xmlns:a16="http://schemas.microsoft.com/office/drawing/2014/main" id="{C6BE24E3-AD9F-D1B5-48DF-E3AF0A1E3870}"/>
                  </a:ext>
                </a:extLst>
              </p:cNvPr>
              <p:cNvSpPr/>
              <p:nvPr/>
            </p:nvSpPr>
            <p:spPr>
              <a:xfrm>
                <a:off x="4544837" y="2272728"/>
                <a:ext cx="204089" cy="141376"/>
              </a:xfrm>
              <a:prstGeom prst="rightArrow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 defTabSz="457158" latinLnBrk="0"/>
                <a:endParaRPr lang="ko-KR" altLang="en-US" sz="900" b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091" name="그룹 2090">
              <a:extLst>
                <a:ext uri="{FF2B5EF4-FFF2-40B4-BE49-F238E27FC236}">
                  <a16:creationId xmlns:a16="http://schemas.microsoft.com/office/drawing/2014/main" id="{375051E5-BAA4-79F1-6AF0-22DE981C8B87}"/>
                </a:ext>
              </a:extLst>
            </p:cNvPr>
            <p:cNvGrpSpPr/>
            <p:nvPr/>
          </p:nvGrpSpPr>
          <p:grpSpPr>
            <a:xfrm>
              <a:off x="8224857" y="2402944"/>
              <a:ext cx="2429959" cy="301622"/>
              <a:chOff x="8224857" y="2153196"/>
              <a:chExt cx="2429959" cy="301622"/>
            </a:xfrm>
          </p:grpSpPr>
          <p:sp>
            <p:nvSpPr>
              <p:cNvPr id="2090" name="직사각형 2089">
                <a:extLst>
                  <a:ext uri="{FF2B5EF4-FFF2-40B4-BE49-F238E27FC236}">
                    <a16:creationId xmlns:a16="http://schemas.microsoft.com/office/drawing/2014/main" id="{7E126345-2964-9E9C-E17E-D9DC1EEAF764}"/>
                  </a:ext>
                </a:extLst>
              </p:cNvPr>
              <p:cNvSpPr/>
              <p:nvPr/>
            </p:nvSpPr>
            <p:spPr>
              <a:xfrm>
                <a:off x="8224857" y="2153196"/>
                <a:ext cx="2429959" cy="30162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80" name="그룹 2079">
                <a:extLst>
                  <a:ext uri="{FF2B5EF4-FFF2-40B4-BE49-F238E27FC236}">
                    <a16:creationId xmlns:a16="http://schemas.microsoft.com/office/drawing/2014/main" id="{E4375348-98BB-7CB3-8874-E5A922933D1B}"/>
                  </a:ext>
                </a:extLst>
              </p:cNvPr>
              <p:cNvGrpSpPr/>
              <p:nvPr/>
            </p:nvGrpSpPr>
            <p:grpSpPr>
              <a:xfrm>
                <a:off x="8287067" y="2214007"/>
                <a:ext cx="2305539" cy="180000"/>
                <a:chOff x="9191580" y="6276291"/>
                <a:chExt cx="2305539" cy="180000"/>
              </a:xfrm>
            </p:grpSpPr>
            <p:grpSp>
              <p:nvGrpSpPr>
                <p:cNvPr id="2081" name="그룹 2080">
                  <a:extLst>
                    <a:ext uri="{FF2B5EF4-FFF2-40B4-BE49-F238E27FC236}">
                      <a16:creationId xmlns:a16="http://schemas.microsoft.com/office/drawing/2014/main" id="{753EB1D1-2059-01CD-2900-9F11150D3713}"/>
                    </a:ext>
                  </a:extLst>
                </p:cNvPr>
                <p:cNvGrpSpPr/>
                <p:nvPr/>
              </p:nvGrpSpPr>
              <p:grpSpPr>
                <a:xfrm>
                  <a:off x="9191580" y="6276291"/>
                  <a:ext cx="622246" cy="180000"/>
                  <a:chOff x="10376220" y="5903869"/>
                  <a:chExt cx="622246" cy="180000"/>
                </a:xfrm>
              </p:grpSpPr>
              <p:sp>
                <p:nvSpPr>
                  <p:cNvPr id="2088" name="타원 2087">
                    <a:extLst>
                      <a:ext uri="{FF2B5EF4-FFF2-40B4-BE49-F238E27FC236}">
                        <a16:creationId xmlns:a16="http://schemas.microsoft.com/office/drawing/2014/main" id="{830BEF59-8B3B-6179-47C1-72F1FA40C32D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89" name="TextBox 2088">
                    <a:extLst>
                      <a:ext uri="{FF2B5EF4-FFF2-40B4-BE49-F238E27FC236}">
                        <a16:creationId xmlns:a16="http://schemas.microsoft.com/office/drawing/2014/main" id="{22E262AD-9035-0E94-5854-52EDF34F29CD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9" y="5932252"/>
                    <a:ext cx="336767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082" name="그룹 2081">
                  <a:extLst>
                    <a:ext uri="{FF2B5EF4-FFF2-40B4-BE49-F238E27FC236}">
                      <a16:creationId xmlns:a16="http://schemas.microsoft.com/office/drawing/2014/main" id="{42AD85D1-EB69-9179-448B-EF31E36F0684}"/>
                    </a:ext>
                  </a:extLst>
                </p:cNvPr>
                <p:cNvGrpSpPr/>
                <p:nvPr/>
              </p:nvGrpSpPr>
              <p:grpSpPr>
                <a:xfrm>
                  <a:off x="9927744" y="6276291"/>
                  <a:ext cx="727729" cy="180000"/>
                  <a:chOff x="11103948" y="5903869"/>
                  <a:chExt cx="727729" cy="180000"/>
                </a:xfrm>
              </p:grpSpPr>
              <p:sp>
                <p:nvSpPr>
                  <p:cNvPr id="2086" name="타원 2085">
                    <a:extLst>
                      <a:ext uri="{FF2B5EF4-FFF2-40B4-BE49-F238E27FC236}">
                        <a16:creationId xmlns:a16="http://schemas.microsoft.com/office/drawing/2014/main" id="{9B3B7D19-B40C-FA47-C651-BC86C00FA024}"/>
                      </a:ext>
                    </a:extLst>
                  </p:cNvPr>
                  <p:cNvSpPr/>
                  <p:nvPr/>
                </p:nvSpPr>
                <p:spPr>
                  <a:xfrm>
                    <a:off x="11103948" y="5903869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87" name="TextBox 2086">
                    <a:extLst>
                      <a:ext uri="{FF2B5EF4-FFF2-40B4-BE49-F238E27FC236}">
                        <a16:creationId xmlns:a16="http://schemas.microsoft.com/office/drawing/2014/main" id="{74B98EB7-856A-DC3D-355A-98287A003953}"/>
                      </a:ext>
                    </a:extLst>
                  </p:cNvPr>
                  <p:cNvSpPr txBox="1"/>
                  <p:nvPr/>
                </p:nvSpPr>
                <p:spPr>
                  <a:xfrm>
                    <a:off x="11389428" y="5932248"/>
                    <a:ext cx="442249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083" name="그룹 2082">
                  <a:extLst>
                    <a:ext uri="{FF2B5EF4-FFF2-40B4-BE49-F238E27FC236}">
                      <a16:creationId xmlns:a16="http://schemas.microsoft.com/office/drawing/2014/main" id="{4BB2BC2D-6C37-B8FB-B9C6-5D7BF37F566E}"/>
                    </a:ext>
                  </a:extLst>
                </p:cNvPr>
                <p:cNvGrpSpPr/>
                <p:nvPr/>
              </p:nvGrpSpPr>
              <p:grpSpPr>
                <a:xfrm>
                  <a:off x="10769390" y="6276291"/>
                  <a:ext cx="727729" cy="180000"/>
                  <a:chOff x="11103948" y="5903869"/>
                  <a:chExt cx="727729" cy="180000"/>
                </a:xfrm>
              </p:grpSpPr>
              <p:sp>
                <p:nvSpPr>
                  <p:cNvPr id="2084" name="타원 2083">
                    <a:extLst>
                      <a:ext uri="{FF2B5EF4-FFF2-40B4-BE49-F238E27FC236}">
                        <a16:creationId xmlns:a16="http://schemas.microsoft.com/office/drawing/2014/main" id="{67A707A9-17FB-D51A-7C61-1C55A7DF5C25}"/>
                      </a:ext>
                    </a:extLst>
                  </p:cNvPr>
                  <p:cNvSpPr/>
                  <p:nvPr/>
                </p:nvSpPr>
                <p:spPr>
                  <a:xfrm>
                    <a:off x="11103948" y="5903869"/>
                    <a:ext cx="180000" cy="18000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85" name="TextBox 2084">
                    <a:extLst>
                      <a:ext uri="{FF2B5EF4-FFF2-40B4-BE49-F238E27FC236}">
                        <a16:creationId xmlns:a16="http://schemas.microsoft.com/office/drawing/2014/main" id="{FA25A888-D402-C773-CBFD-65254595A4D6}"/>
                      </a:ext>
                    </a:extLst>
                  </p:cNvPr>
                  <p:cNvSpPr txBox="1"/>
                  <p:nvPr/>
                </p:nvSpPr>
                <p:spPr>
                  <a:xfrm>
                    <a:off x="11389428" y="5932249"/>
                    <a:ext cx="442249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이동 거리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E61B3D36-A286-E665-AFB8-45F1601BB6C3}"/>
                </a:ext>
              </a:extLst>
            </p:cNvPr>
            <p:cNvSpPr txBox="1"/>
            <p:nvPr/>
          </p:nvSpPr>
          <p:spPr>
            <a:xfrm>
              <a:off x="12092111" y="2334044"/>
              <a:ext cx="487313" cy="159460"/>
            </a:xfrm>
            <a:prstGeom prst="rect">
              <a:avLst/>
            </a:prstGeom>
            <a:noFill/>
          </p:spPr>
          <p:txBody>
            <a:bodyPr wrap="none" lIns="0" tIns="35998" rIns="0" bIns="0" rtlCol="0" anchor="ctr" anchorCtr="0">
              <a:spAutoFit/>
            </a:bodyPr>
            <a:lstStyle/>
            <a:p>
              <a:pPr algn="ctr">
                <a:spcAft>
                  <a:spcPts val="101"/>
                </a:spcAft>
              </a:pP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칸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: 1x1m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15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97A1B-E070-A546-7FD4-F4C91FC64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>
            <a:extLst>
              <a:ext uri="{FF2B5EF4-FFF2-40B4-BE49-F238E27FC236}">
                <a16:creationId xmlns:a16="http://schemas.microsoft.com/office/drawing/2014/main" id="{48B9C09D-EDDE-BC6F-8837-D7F79579CDC1}"/>
              </a:ext>
            </a:extLst>
          </p:cNvPr>
          <p:cNvGrpSpPr/>
          <p:nvPr/>
        </p:nvGrpSpPr>
        <p:grpSpPr>
          <a:xfrm>
            <a:off x="135378" y="151641"/>
            <a:ext cx="12529697" cy="184538"/>
            <a:chOff x="135378" y="182565"/>
            <a:chExt cx="12529697" cy="184538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AE49C3F-AA81-1D74-D127-62314DFE4146}"/>
                </a:ext>
              </a:extLst>
            </p:cNvPr>
            <p:cNvGrpSpPr/>
            <p:nvPr/>
          </p:nvGrpSpPr>
          <p:grpSpPr>
            <a:xfrm>
              <a:off x="135378" y="182565"/>
              <a:ext cx="12529697" cy="184538"/>
              <a:chOff x="135378" y="151641"/>
              <a:chExt cx="12529697" cy="184538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131AE4-ADBF-23A9-03D3-0C5E4993E198}"/>
                  </a:ext>
                </a:extLst>
              </p:cNvPr>
              <p:cNvSpPr txBox="1"/>
              <p:nvPr/>
            </p:nvSpPr>
            <p:spPr>
              <a:xfrm>
                <a:off x="135378" y="151641"/>
                <a:ext cx="1187409" cy="184538"/>
              </a:xfrm>
              <a:prstGeom prst="rect">
                <a:avLst/>
              </a:prstGeom>
              <a:noFill/>
            </p:spPr>
            <p:txBody>
              <a:bodyPr wrap="none" lIns="179999" tIns="0" rIns="72001" bIns="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sz="1199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6528EB7E-F798-9159-1A58-EF6CCAEB28BC}"/>
                  </a:ext>
                </a:extLst>
              </p:cNvPr>
              <p:cNvCxnSpPr>
                <a:cxnSpLocks/>
                <a:stCxn id="3" idx="3"/>
              </p:cNvCxnSpPr>
              <p:nvPr/>
            </p:nvCxnSpPr>
            <p:spPr>
              <a:xfrm>
                <a:off x="1322787" y="243910"/>
                <a:ext cx="11342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3E6F8C34-CAC0-60BA-9C6B-4B8794907EFE}"/>
                </a:ext>
              </a:extLst>
            </p:cNvPr>
            <p:cNvSpPr/>
            <p:nvPr/>
          </p:nvSpPr>
          <p:spPr>
            <a:xfrm>
              <a:off x="135378" y="229834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31A799B3-67A8-712F-0AB7-ED215B244EFC}"/>
              </a:ext>
            </a:extLst>
          </p:cNvPr>
          <p:cNvSpPr/>
          <p:nvPr/>
        </p:nvSpPr>
        <p:spPr>
          <a:xfrm>
            <a:off x="7856186" y="2100360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3CDBC3F-849E-C829-C17B-F2FD03E3D8C1}"/>
              </a:ext>
            </a:extLst>
          </p:cNvPr>
          <p:cNvSpPr/>
          <p:nvPr/>
        </p:nvSpPr>
        <p:spPr>
          <a:xfrm>
            <a:off x="3703003" y="2100360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F476BFF9-D311-E2A2-99E2-501FB57B471D}"/>
              </a:ext>
            </a:extLst>
          </p:cNvPr>
          <p:cNvGrpSpPr/>
          <p:nvPr/>
        </p:nvGrpSpPr>
        <p:grpSpPr>
          <a:xfrm>
            <a:off x="135378" y="571960"/>
            <a:ext cx="3434700" cy="3268002"/>
            <a:chOff x="135378" y="566882"/>
            <a:chExt cx="3434700" cy="3268002"/>
          </a:xfrm>
        </p:grpSpPr>
        <p:sp>
          <p:nvSpPr>
            <p:cNvPr id="2061" name="직사각형 2060">
              <a:extLst>
                <a:ext uri="{FF2B5EF4-FFF2-40B4-BE49-F238E27FC236}">
                  <a16:creationId xmlns:a16="http://schemas.microsoft.com/office/drawing/2014/main" id="{E5407635-8731-B882-6892-6C11155340FB}"/>
                </a:ext>
              </a:extLst>
            </p:cNvPr>
            <p:cNvSpPr/>
            <p:nvPr/>
          </p:nvSpPr>
          <p:spPr>
            <a:xfrm>
              <a:off x="135378" y="566884"/>
              <a:ext cx="3434698" cy="326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72" name="그룹 2071">
              <a:extLst>
                <a:ext uri="{FF2B5EF4-FFF2-40B4-BE49-F238E27FC236}">
                  <a16:creationId xmlns:a16="http://schemas.microsoft.com/office/drawing/2014/main" id="{4196FA84-145B-7422-8F33-29C067A2D7C9}"/>
                </a:ext>
              </a:extLst>
            </p:cNvPr>
            <p:cNvGrpSpPr/>
            <p:nvPr/>
          </p:nvGrpSpPr>
          <p:grpSpPr>
            <a:xfrm>
              <a:off x="135379" y="566882"/>
              <a:ext cx="3434699" cy="444040"/>
              <a:chOff x="196096" y="471641"/>
              <a:chExt cx="3434699" cy="444038"/>
            </a:xfrm>
          </p:grpSpPr>
          <p:grpSp>
            <p:nvGrpSpPr>
              <p:cNvPr id="2071" name="그룹 2070">
                <a:extLst>
                  <a:ext uri="{FF2B5EF4-FFF2-40B4-BE49-F238E27FC236}">
                    <a16:creationId xmlns:a16="http://schemas.microsoft.com/office/drawing/2014/main" id="{F5F6D99E-540C-BA16-FFA9-485A7A0E698D}"/>
                  </a:ext>
                </a:extLst>
              </p:cNvPr>
              <p:cNvGrpSpPr/>
              <p:nvPr/>
            </p:nvGrpSpPr>
            <p:grpSpPr>
              <a:xfrm>
                <a:off x="196096" y="471641"/>
                <a:ext cx="3434699" cy="444038"/>
                <a:chOff x="196096" y="471641"/>
                <a:chExt cx="3434699" cy="444038"/>
              </a:xfrm>
            </p:grpSpPr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765B2992-0F4A-0045-7BD8-1CA9BDFB0605}"/>
                    </a:ext>
                  </a:extLst>
                </p:cNvPr>
                <p:cNvSpPr/>
                <p:nvPr/>
              </p:nvSpPr>
              <p:spPr>
                <a:xfrm>
                  <a:off x="196096" y="471641"/>
                  <a:ext cx="3434699" cy="444038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070" name="TextBox 70">
                  <a:extLst>
                    <a:ext uri="{FF2B5EF4-FFF2-40B4-BE49-F238E27FC236}">
                      <a16:creationId xmlns:a16="http://schemas.microsoft.com/office/drawing/2014/main" id="{9E77CEA3-A4AD-C183-F680-00728B28F045}"/>
                    </a:ext>
                  </a:extLst>
                </p:cNvPr>
                <p:cNvSpPr txBox="1"/>
                <p:nvPr/>
              </p:nvSpPr>
              <p:spPr>
                <a:xfrm>
                  <a:off x="196096" y="471644"/>
                  <a:ext cx="189906" cy="211198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１</a:t>
                  </a:r>
                </a:p>
              </p:txBody>
            </p:sp>
          </p:grpSp>
          <p:sp>
            <p:nvSpPr>
              <p:cNvPr id="14" name="TextBox 65">
                <a:extLst>
                  <a:ext uri="{FF2B5EF4-FFF2-40B4-BE49-F238E27FC236}">
                    <a16:creationId xmlns:a16="http://schemas.microsoft.com/office/drawing/2014/main" id="{C90F266F-5FD0-E491-75B5-70FCD3D48DF1}"/>
                  </a:ext>
                </a:extLst>
              </p:cNvPr>
              <p:cNvSpPr txBox="1"/>
              <p:nvPr/>
            </p:nvSpPr>
            <p:spPr>
              <a:xfrm>
                <a:off x="493826" y="520536"/>
                <a:ext cx="2887329" cy="34599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목에 걸친 후 자세를 낮춰 한바퀴 회전합니다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동시에 주변의 에너지가 캐릭터를 향해 모여듭니다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</p:grpSp>
        <p:grpSp>
          <p:nvGrpSpPr>
            <p:cNvPr id="1076" name="그룹 1075">
              <a:extLst>
                <a:ext uri="{FF2B5EF4-FFF2-40B4-BE49-F238E27FC236}">
                  <a16:creationId xmlns:a16="http://schemas.microsoft.com/office/drawing/2014/main" id="{A6A1DE45-B3BF-5C3B-AD00-CDC28249054E}"/>
                </a:ext>
              </a:extLst>
            </p:cNvPr>
            <p:cNvGrpSpPr/>
            <p:nvPr/>
          </p:nvGrpSpPr>
          <p:grpSpPr>
            <a:xfrm>
              <a:off x="325285" y="1036570"/>
              <a:ext cx="695076" cy="123238"/>
              <a:chOff x="325285" y="1036570"/>
              <a:chExt cx="695076" cy="123238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93C4FC0A-BB0B-6082-3EBF-165EBC6EB6ED}"/>
                  </a:ext>
                </a:extLst>
              </p:cNvPr>
              <p:cNvGrpSpPr/>
              <p:nvPr/>
            </p:nvGrpSpPr>
            <p:grpSpPr>
              <a:xfrm>
                <a:off x="804232" y="1039161"/>
                <a:ext cx="216129" cy="118057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84" name="이등변 삼각형 83">
                  <a:extLst>
                    <a:ext uri="{FF2B5EF4-FFF2-40B4-BE49-F238E27FC236}">
                      <a16:creationId xmlns:a16="http://schemas.microsoft.com/office/drawing/2014/main" id="{864024F8-8CD5-0489-DA42-5B7694888ED4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8682974F-E31A-2C3B-0CBF-CBD47AAAA587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>
                  <a:normAutofit lnSpcReduction="10000"/>
                </a:bodyPr>
                <a:lstStyle/>
                <a:p>
                  <a:pPr algn="ctr"/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66E4D1AD-FE90-DFED-591D-8654EC8E0785}"/>
                  </a:ext>
                </a:extLst>
              </p:cNvPr>
              <p:cNvGrpSpPr/>
              <p:nvPr/>
            </p:nvGrpSpPr>
            <p:grpSpPr>
              <a:xfrm>
                <a:off x="325285" y="1036570"/>
                <a:ext cx="562154" cy="123238"/>
                <a:chOff x="372454" y="941326"/>
                <a:chExt cx="562153" cy="123238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F9EE195-1FB8-FEEC-C611-D14F8659BC49}"/>
                    </a:ext>
                  </a:extLst>
                </p:cNvPr>
                <p:cNvSpPr txBox="1"/>
                <p:nvPr/>
              </p:nvSpPr>
              <p:spPr>
                <a:xfrm>
                  <a:off x="542523" y="941326"/>
                  <a:ext cx="392084" cy="1232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ko-KR" altLang="en-US" sz="801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카메라</a:t>
                  </a:r>
                  <a:endParaRPr lang="en-US" altLang="ko-KR" sz="801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D877E205-B0BB-8AF4-2742-3B57A758DECD}"/>
                    </a:ext>
                  </a:extLst>
                </p:cNvPr>
                <p:cNvGrpSpPr/>
                <p:nvPr/>
              </p:nvGrpSpPr>
              <p:grpSpPr>
                <a:xfrm>
                  <a:off x="372454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110" name="자유형: 도형 109">
                    <a:extLst>
                      <a:ext uri="{FF2B5EF4-FFF2-40B4-BE49-F238E27FC236}">
                        <a16:creationId xmlns:a16="http://schemas.microsoft.com/office/drawing/2014/main" id="{DAB4DE92-43F5-2F88-6F5E-42AB994E7B4C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799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18" name="자유형: 도형 117">
                    <a:extLst>
                      <a:ext uri="{FF2B5EF4-FFF2-40B4-BE49-F238E27FC236}">
                        <a16:creationId xmlns:a16="http://schemas.microsoft.com/office/drawing/2014/main" id="{99674147-BC2C-63DD-030E-F652F7DA47A7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799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079" name="그룹 1078">
              <a:extLst>
                <a:ext uri="{FF2B5EF4-FFF2-40B4-BE49-F238E27FC236}">
                  <a16:creationId xmlns:a16="http://schemas.microsoft.com/office/drawing/2014/main" id="{946DAC1E-A59F-2C1C-17AA-B956196F0554}"/>
                </a:ext>
              </a:extLst>
            </p:cNvPr>
            <p:cNvGrpSpPr/>
            <p:nvPr/>
          </p:nvGrpSpPr>
          <p:grpSpPr>
            <a:xfrm>
              <a:off x="492203" y="1166955"/>
              <a:ext cx="2721048" cy="1447542"/>
              <a:chOff x="562814" y="1166955"/>
              <a:chExt cx="2721048" cy="1447542"/>
            </a:xfrm>
          </p:grpSpPr>
          <p:pic>
            <p:nvPicPr>
              <p:cNvPr id="10" name="그림 9" descr="만화 영화, 무기, 의류이(가) 표시된 사진&#10;&#10;자동 생성된 설명">
                <a:extLst>
                  <a:ext uri="{FF2B5EF4-FFF2-40B4-BE49-F238E27FC236}">
                    <a16:creationId xmlns:a16="http://schemas.microsoft.com/office/drawing/2014/main" id="{350F5BD4-93A1-1160-BD8A-1CD5B4A828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0" t="9086" r="691"/>
              <a:stretch/>
            </p:blipFill>
            <p:spPr>
              <a:xfrm>
                <a:off x="562814" y="1295530"/>
                <a:ext cx="2721048" cy="1318967"/>
              </a:xfrm>
              <a:prstGeom prst="rect">
                <a:avLst/>
              </a:prstGeom>
            </p:spPr>
          </p:pic>
          <p:grpSp>
            <p:nvGrpSpPr>
              <p:cNvPr id="2059" name="그룹 2058">
                <a:extLst>
                  <a:ext uri="{FF2B5EF4-FFF2-40B4-BE49-F238E27FC236}">
                    <a16:creationId xmlns:a16="http://schemas.microsoft.com/office/drawing/2014/main" id="{F27018A3-38BF-42D7-BBB3-45ABDA8C67F1}"/>
                  </a:ext>
                </a:extLst>
              </p:cNvPr>
              <p:cNvGrpSpPr/>
              <p:nvPr/>
            </p:nvGrpSpPr>
            <p:grpSpPr>
              <a:xfrm>
                <a:off x="1032125" y="1166955"/>
                <a:ext cx="1975063" cy="491393"/>
                <a:chOff x="911860" y="1257100"/>
                <a:chExt cx="1975063" cy="491394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6EA97EB-A2E8-1080-5CDE-D14085193B6B}"/>
                    </a:ext>
                  </a:extLst>
                </p:cNvPr>
                <p:cNvSpPr/>
                <p:nvPr/>
              </p:nvSpPr>
              <p:spPr>
                <a:xfrm>
                  <a:off x="911860" y="1532494"/>
                  <a:ext cx="216000" cy="216000"/>
                </a:xfrm>
                <a:prstGeom prst="ellipse">
                  <a:avLst/>
                </a:prstGeom>
                <a:noFill/>
                <a:ln w="1905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 dirty="0">
                    <a:effectLst>
                      <a:glow rad="127000">
                        <a:schemeClr val="bg1"/>
                      </a:glow>
                    </a:effectLst>
                  </a:endParaRPr>
                </a:p>
              </p:txBody>
            </p:sp>
            <p:cxnSp>
              <p:nvCxnSpPr>
                <p:cNvPr id="38" name="연결선: 꺾임 37">
                  <a:extLst>
                    <a:ext uri="{FF2B5EF4-FFF2-40B4-BE49-F238E27FC236}">
                      <a16:creationId xmlns:a16="http://schemas.microsoft.com/office/drawing/2014/main" id="{2B03C575-744F-D980-1DE1-7B8E7DAEE1A0}"/>
                    </a:ext>
                  </a:extLst>
                </p:cNvPr>
                <p:cNvCxnSpPr>
                  <a:cxnSpLocks/>
                  <a:stCxn id="30" idx="0"/>
                  <a:endCxn id="44" idx="1"/>
                </p:cNvCxnSpPr>
                <p:nvPr/>
              </p:nvCxnSpPr>
              <p:spPr>
                <a:xfrm rot="5400000" flipH="1" flipV="1">
                  <a:off x="966974" y="1371607"/>
                  <a:ext cx="213773" cy="108000"/>
                </a:xfrm>
                <a:prstGeom prst="bentConnector2">
                  <a:avLst/>
                </a:prstGeom>
                <a:ln w="9525">
                  <a:solidFill>
                    <a:schemeClr val="tx1"/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6387EE5B-678C-6655-8298-149989819D3B}"/>
                    </a:ext>
                  </a:extLst>
                </p:cNvPr>
                <p:cNvGrpSpPr/>
                <p:nvPr/>
              </p:nvGrpSpPr>
              <p:grpSpPr>
                <a:xfrm>
                  <a:off x="1127860" y="1257100"/>
                  <a:ext cx="1759063" cy="246139"/>
                  <a:chOff x="1127860" y="1174542"/>
                  <a:chExt cx="1759063" cy="246139"/>
                </a:xfrm>
              </p:grpSpPr>
              <p:sp>
                <p:nvSpPr>
                  <p:cNvPr id="44" name="TextBox 4">
                    <a:extLst>
                      <a:ext uri="{FF2B5EF4-FFF2-40B4-BE49-F238E27FC236}">
                        <a16:creationId xmlns:a16="http://schemas.microsoft.com/office/drawing/2014/main" id="{9B1A8A2C-7DF6-4F3F-A864-BD98A3B512FF}"/>
                      </a:ext>
                    </a:extLst>
                  </p:cNvPr>
                  <p:cNvSpPr txBox="1"/>
                  <p:nvPr/>
                </p:nvSpPr>
                <p:spPr>
                  <a:xfrm>
                    <a:off x="1127860" y="1174542"/>
                    <a:ext cx="1759063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1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/>
                      <a:t>왼손은 반드시 창을 잡고 있어야 합니다</a:t>
                    </a:r>
                    <a:r>
                      <a:rPr lang="en-US" altLang="ko-KR" sz="801" dirty="0"/>
                      <a:t>.</a:t>
                    </a:r>
                  </a:p>
                </p:txBody>
              </p:sp>
              <p:sp>
                <p:nvSpPr>
                  <p:cNvPr id="50" name="TextBox 4">
                    <a:extLst>
                      <a:ext uri="{FF2B5EF4-FFF2-40B4-BE49-F238E27FC236}">
                        <a16:creationId xmlns:a16="http://schemas.microsoft.com/office/drawing/2014/main" id="{890F1843-F61A-CAB6-DBC8-458386039FF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4824" y="1312959"/>
                    <a:ext cx="1577906" cy="10772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∵</a:t>
                    </a:r>
                    <a:r>
                      <a: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 [</a:t>
                    </a:r>
                    <a:r>
                      <a:rPr lang="ko-KR" altLang="en-US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모션 </a:t>
                    </a:r>
                    <a:r>
                      <a: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2] </a:t>
                    </a:r>
                    <a:r>
                      <a:rPr lang="ko-KR" altLang="en-US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에서 왼손으로 창을 찔러 공격</a:t>
                    </a:r>
                  </a:p>
                </p:txBody>
              </p:sp>
            </p:grpSp>
          </p:grpSp>
        </p:grpSp>
        <p:grpSp>
          <p:nvGrpSpPr>
            <p:cNvPr id="1078" name="그룹 1077">
              <a:extLst>
                <a:ext uri="{FF2B5EF4-FFF2-40B4-BE49-F238E27FC236}">
                  <a16:creationId xmlns:a16="http://schemas.microsoft.com/office/drawing/2014/main" id="{9C7E06A4-AA9C-A638-E4D5-A1A018AF4ED1}"/>
                </a:ext>
              </a:extLst>
            </p:cNvPr>
            <p:cNvGrpSpPr/>
            <p:nvPr/>
          </p:nvGrpSpPr>
          <p:grpSpPr>
            <a:xfrm>
              <a:off x="457493" y="2542026"/>
              <a:ext cx="2986685" cy="1222071"/>
              <a:chOff x="457493" y="2542026"/>
              <a:chExt cx="2986685" cy="1222071"/>
            </a:xfrm>
          </p:grpSpPr>
          <p:sp>
            <p:nvSpPr>
              <p:cNvPr id="2049" name="TextBox 4">
                <a:extLst>
                  <a:ext uri="{FF2B5EF4-FFF2-40B4-BE49-F238E27FC236}">
                    <a16:creationId xmlns:a16="http://schemas.microsoft.com/office/drawing/2014/main" id="{3E9F3187-A197-6568-9EED-C6F00BF34F00}"/>
                  </a:ext>
                </a:extLst>
              </p:cNvPr>
              <p:cNvSpPr txBox="1"/>
              <p:nvPr/>
            </p:nvSpPr>
            <p:spPr>
              <a:xfrm>
                <a:off x="457493" y="3517619"/>
                <a:ext cx="1781505" cy="24647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1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r"/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에너지가 모여들어   ▶</a:t>
                </a:r>
                <a:endPara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r"/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  </a:t>
                </a:r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클래스 마크의 모양을 형성합니다</a:t>
                </a:r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      </a:t>
                </a:r>
                <a:endPara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077" name="그룹 1076">
                <a:extLst>
                  <a:ext uri="{FF2B5EF4-FFF2-40B4-BE49-F238E27FC236}">
                    <a16:creationId xmlns:a16="http://schemas.microsoft.com/office/drawing/2014/main" id="{C2FFEC8D-564E-64AE-E2F1-156D2958A600}"/>
                  </a:ext>
                </a:extLst>
              </p:cNvPr>
              <p:cNvGrpSpPr/>
              <p:nvPr/>
            </p:nvGrpSpPr>
            <p:grpSpPr>
              <a:xfrm>
                <a:off x="2274284" y="2542026"/>
                <a:ext cx="1169894" cy="1222071"/>
                <a:chOff x="225378" y="2542026"/>
                <a:chExt cx="1169894" cy="1222071"/>
              </a:xfrm>
            </p:grpSpPr>
            <p:sp>
              <p:nvSpPr>
                <p:cNvPr id="108" name="TextBox 4">
                  <a:extLst>
                    <a:ext uri="{FF2B5EF4-FFF2-40B4-BE49-F238E27FC236}">
                      <a16:creationId xmlns:a16="http://schemas.microsoft.com/office/drawing/2014/main" id="{5C856792-FA13-3FE3-7700-2088121DA174}"/>
                    </a:ext>
                  </a:extLst>
                </p:cNvPr>
                <p:cNvSpPr txBox="1"/>
                <p:nvPr/>
              </p:nvSpPr>
              <p:spPr>
                <a:xfrm>
                  <a:off x="238473" y="2542026"/>
                  <a:ext cx="1143690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에너지 흡수 예시</a:t>
                  </a:r>
                  <a:r>
                    <a:rPr lang="en-US" altLang="ko-KR" sz="801" dirty="0"/>
                    <a:t>]</a:t>
                  </a:r>
                  <a:endParaRPr lang="ko-KR" altLang="en-US" sz="801" dirty="0"/>
                </a:p>
              </p:txBody>
            </p:sp>
            <p:pic>
              <p:nvPicPr>
                <p:cNvPr id="2048" name="그림 2047" descr="어둠, 우주, 성운, 불꽃놀이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27FAAF6-8260-8AB7-7F6A-F023FDA990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300" r="20574"/>
                <a:stretch>
                  <a:fillRect/>
                </a:stretch>
              </p:blipFill>
              <p:spPr>
                <a:xfrm>
                  <a:off x="225378" y="2688413"/>
                  <a:ext cx="1169894" cy="107568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0867637-1D09-FCEA-172A-30338BFB1B87}"/>
              </a:ext>
            </a:extLst>
          </p:cNvPr>
          <p:cNvGrpSpPr/>
          <p:nvPr/>
        </p:nvGrpSpPr>
        <p:grpSpPr>
          <a:xfrm>
            <a:off x="274845" y="4122351"/>
            <a:ext cx="6695347" cy="395860"/>
            <a:chOff x="192088" y="5443455"/>
            <a:chExt cx="6695345" cy="395859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E653A8C-0F61-8FD1-607E-2564E4213F4D}"/>
                </a:ext>
              </a:extLst>
            </p:cNvPr>
            <p:cNvGrpSpPr/>
            <p:nvPr/>
          </p:nvGrpSpPr>
          <p:grpSpPr>
            <a:xfrm>
              <a:off x="282088" y="5686450"/>
              <a:ext cx="6605345" cy="152864"/>
              <a:chOff x="1101523" y="6200815"/>
              <a:chExt cx="6605345" cy="152864"/>
            </a:xfrm>
          </p:grpSpPr>
          <p:sp>
            <p:nvSpPr>
              <p:cNvPr id="65" name="TextBox 65">
                <a:extLst>
                  <a:ext uri="{FF2B5EF4-FFF2-40B4-BE49-F238E27FC236}">
                    <a16:creationId xmlns:a16="http://schemas.microsoft.com/office/drawing/2014/main" id="{1778155A-C6C5-8C4B-879D-650E8E9B8660}"/>
                  </a:ext>
                </a:extLst>
              </p:cNvPr>
              <p:cNvSpPr txBox="1"/>
              <p:nvPr/>
            </p:nvSpPr>
            <p:spPr>
              <a:xfrm>
                <a:off x="1379497" y="6200815"/>
                <a:ext cx="6327371" cy="13849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스킬 사용 시 잠깐 동안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카메라를 </a:t>
                </a:r>
                <a:r>
                  <a:rPr lang="ko-KR" altLang="en-US" sz="9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줌인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하다가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0.1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의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회전 모션에 맞춰 </a:t>
                </a:r>
                <a:r>
                  <a:rPr lang="ko-KR" altLang="en-US" sz="9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줌아웃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하여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0.5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원래 시점으로 돌아갑니다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9FC7BCF-5389-A47C-2145-C508FFF3DF55}"/>
                  </a:ext>
                </a:extLst>
              </p:cNvPr>
              <p:cNvGrpSpPr/>
              <p:nvPr/>
            </p:nvGrpSpPr>
            <p:grpSpPr>
              <a:xfrm>
                <a:off x="1101523" y="6201840"/>
                <a:ext cx="277974" cy="151839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70" name="이등변 삼각형 69">
                  <a:extLst>
                    <a:ext uri="{FF2B5EF4-FFF2-40B4-BE49-F238E27FC236}">
                      <a16:creationId xmlns:a16="http://schemas.microsoft.com/office/drawing/2014/main" id="{339E7490-ADBB-E056-52AC-17631DFC702B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/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FBED547C-ABAA-1B2F-8D5E-5071667D560E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CD28EA29-7D30-51A0-C841-50E56203C0EF}"/>
                  </a:ext>
                </a:extLst>
              </p:cNvPr>
              <p:cNvCxnSpPr>
                <a:cxnSpLocks/>
                <a:stCxn id="73" idx="2"/>
              </p:cNvCxnSpPr>
              <p:nvPr/>
            </p:nvCxnSpPr>
            <p:spPr>
              <a:xfrm>
                <a:off x="1208584" y="6353679"/>
                <a:ext cx="6413194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BE64541-8665-6534-06ED-B24EEA7DA002}"/>
                </a:ext>
              </a:extLst>
            </p:cNvPr>
            <p:cNvSpPr txBox="1"/>
            <p:nvPr/>
          </p:nvSpPr>
          <p:spPr>
            <a:xfrm>
              <a:off x="192088" y="5443455"/>
              <a:ext cx="69437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900" dirty="0"/>
                <a:t>[ </a:t>
              </a:r>
              <a:r>
                <a:rPr lang="ko-KR" altLang="en-US" sz="900" dirty="0"/>
                <a:t>카메라 </a:t>
              </a:r>
              <a:r>
                <a:rPr lang="en-US" altLang="ko-KR" sz="900" dirty="0"/>
                <a:t>]</a:t>
              </a:r>
              <a:endParaRPr lang="ko-KR" altLang="en-US" sz="900" dirty="0"/>
            </a:p>
          </p:txBody>
        </p: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580D8E0-88F3-F7FF-403A-CCA6BC5A7B26}"/>
              </a:ext>
            </a:extLst>
          </p:cNvPr>
          <p:cNvCxnSpPr>
            <a:cxnSpLocks/>
          </p:cNvCxnSpPr>
          <p:nvPr/>
        </p:nvCxnSpPr>
        <p:spPr>
          <a:xfrm>
            <a:off x="433109" y="4800600"/>
            <a:ext cx="11758891" cy="0"/>
          </a:xfrm>
          <a:prstGeom prst="line">
            <a:avLst/>
          </a:prstGeom>
          <a:ln w="3175" cmpd="dbl">
            <a:gradFill flip="none" rotWithShape="1">
              <a:gsLst>
                <a:gs pos="6100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  <a:gs pos="33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0"/>
                    <a:lumOff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EE16F536-699B-8EC2-B2A2-FCF70129EFA3}"/>
              </a:ext>
            </a:extLst>
          </p:cNvPr>
          <p:cNvCxnSpPr>
            <a:cxnSpLocks/>
          </p:cNvCxnSpPr>
          <p:nvPr/>
        </p:nvCxnSpPr>
        <p:spPr>
          <a:xfrm>
            <a:off x="225378" y="4800600"/>
            <a:ext cx="1177884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0720D642-32A8-93D8-4CB0-731AE18F0037}"/>
              </a:ext>
            </a:extLst>
          </p:cNvPr>
          <p:cNvGrpSpPr/>
          <p:nvPr/>
        </p:nvGrpSpPr>
        <p:grpSpPr>
          <a:xfrm>
            <a:off x="4624285" y="5215584"/>
            <a:ext cx="2806339" cy="3268804"/>
            <a:chOff x="4972157" y="5215584"/>
            <a:chExt cx="2806339" cy="3268804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7F416E6-E5B5-0F55-E476-22F70CDBA5A0}"/>
                </a:ext>
              </a:extLst>
            </p:cNvPr>
            <p:cNvSpPr/>
            <p:nvPr/>
          </p:nvSpPr>
          <p:spPr>
            <a:xfrm>
              <a:off x="4972224" y="5215588"/>
              <a:ext cx="2806204" cy="326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AC5A4CA2-6F48-6613-1682-FE07532AE6A6}"/>
                </a:ext>
              </a:extLst>
            </p:cNvPr>
            <p:cNvGrpSpPr/>
            <p:nvPr/>
          </p:nvGrpSpPr>
          <p:grpSpPr>
            <a:xfrm>
              <a:off x="4972157" y="5215584"/>
              <a:ext cx="2806339" cy="444040"/>
              <a:chOff x="8257290" y="471641"/>
              <a:chExt cx="2806340" cy="444038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F513E573-4AD3-BF34-A72C-61D6C1305FB3}"/>
                  </a:ext>
                </a:extLst>
              </p:cNvPr>
              <p:cNvGrpSpPr/>
              <p:nvPr/>
            </p:nvGrpSpPr>
            <p:grpSpPr>
              <a:xfrm>
                <a:off x="8257290" y="471641"/>
                <a:ext cx="2806340" cy="444038"/>
                <a:chOff x="4404725" y="471641"/>
                <a:chExt cx="2806340" cy="444038"/>
              </a:xfrm>
            </p:grpSpPr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78704F49-A597-3DBE-6CC7-125704A46288}"/>
                    </a:ext>
                  </a:extLst>
                </p:cNvPr>
                <p:cNvSpPr/>
                <p:nvPr/>
              </p:nvSpPr>
              <p:spPr>
                <a:xfrm>
                  <a:off x="4404726" y="471641"/>
                  <a:ext cx="2806339" cy="444038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6" name="TextBox 70">
                  <a:extLst>
                    <a:ext uri="{FF2B5EF4-FFF2-40B4-BE49-F238E27FC236}">
                      <a16:creationId xmlns:a16="http://schemas.microsoft.com/office/drawing/2014/main" id="{DE8C0E64-87B8-F482-20BA-D692241C5EE6}"/>
                    </a:ext>
                  </a:extLst>
                </p:cNvPr>
                <p:cNvSpPr txBox="1"/>
                <p:nvPr/>
              </p:nvSpPr>
              <p:spPr>
                <a:xfrm>
                  <a:off x="4404725" y="471644"/>
                  <a:ext cx="189906" cy="211198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5</a:t>
                  </a:r>
                  <a:endPara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92" name="TextBox 65">
                <a:extLst>
                  <a:ext uri="{FF2B5EF4-FFF2-40B4-BE49-F238E27FC236}">
                    <a16:creationId xmlns:a16="http://schemas.microsoft.com/office/drawing/2014/main" id="{B9C2D68B-16D2-9D03-0BB1-D7B87040B594}"/>
                  </a:ext>
                </a:extLst>
              </p:cNvPr>
              <p:cNvSpPr txBox="1"/>
              <p:nvPr/>
            </p:nvSpPr>
            <p:spPr>
              <a:xfrm>
                <a:off x="8572662" y="616716"/>
                <a:ext cx="2175597" cy="153887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목 뒤에 걸치고 자세를 낮춥니다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BE405E1B-1551-B967-FCA9-596DBEBD9988}"/>
                </a:ext>
              </a:extLst>
            </p:cNvPr>
            <p:cNvGrpSpPr/>
            <p:nvPr/>
          </p:nvGrpSpPr>
          <p:grpSpPr>
            <a:xfrm>
              <a:off x="5138609" y="5771807"/>
              <a:ext cx="2473434" cy="1388685"/>
              <a:chOff x="5072544" y="5771807"/>
              <a:chExt cx="2473434" cy="1388685"/>
            </a:xfrm>
          </p:grpSpPr>
          <p:sp>
            <p:nvSpPr>
              <p:cNvPr id="81" name="TextBox 4">
                <a:extLst>
                  <a:ext uri="{FF2B5EF4-FFF2-40B4-BE49-F238E27FC236}">
                    <a16:creationId xmlns:a16="http://schemas.microsoft.com/office/drawing/2014/main" id="{8256270B-636B-8025-2554-D6CCAFD6AFC3}"/>
                  </a:ext>
                </a:extLst>
              </p:cNvPr>
              <p:cNvSpPr txBox="1"/>
              <p:nvPr/>
            </p:nvSpPr>
            <p:spPr>
              <a:xfrm>
                <a:off x="5072544" y="7037381"/>
                <a:ext cx="2473434" cy="12311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▲ 붉은빛의 에너지가 클래스 아이콘의 형태로 번쩍입니다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26" name="그림 25" descr="항공기, 교통, 비행, 차량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F0442C18-A7AA-D18B-65BF-9B3CD4E7D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83" t="33242" r="33830" b="36718"/>
              <a:stretch>
                <a:fillRect/>
              </a:stretch>
            </p:blipFill>
            <p:spPr>
              <a:xfrm>
                <a:off x="5095564" y="5771807"/>
                <a:ext cx="2427395" cy="1259204"/>
              </a:xfrm>
              <a:prstGeom prst="rect">
                <a:avLst/>
              </a:prstGeom>
            </p:spPr>
          </p:pic>
        </p:grp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9B8B584-016D-EF11-FE43-1E674B67F81D}"/>
              </a:ext>
            </a:extLst>
          </p:cNvPr>
          <p:cNvSpPr/>
          <p:nvPr/>
        </p:nvSpPr>
        <p:spPr>
          <a:xfrm>
            <a:off x="4095589" y="571962"/>
            <a:ext cx="3625673" cy="32680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DDE3C98-8D95-E788-1D64-CC846128C831}"/>
              </a:ext>
            </a:extLst>
          </p:cNvPr>
          <p:cNvGrpSpPr/>
          <p:nvPr/>
        </p:nvGrpSpPr>
        <p:grpSpPr>
          <a:xfrm>
            <a:off x="4095591" y="571960"/>
            <a:ext cx="3627670" cy="444040"/>
            <a:chOff x="4150670" y="446662"/>
            <a:chExt cx="3627669" cy="44403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4E6D98B-7F00-4024-1516-F599786BA5C6}"/>
                </a:ext>
              </a:extLst>
            </p:cNvPr>
            <p:cNvGrpSpPr/>
            <p:nvPr/>
          </p:nvGrpSpPr>
          <p:grpSpPr>
            <a:xfrm>
              <a:off x="4150670" y="446662"/>
              <a:ext cx="3627669" cy="444038"/>
              <a:chOff x="4404725" y="471641"/>
              <a:chExt cx="3627669" cy="44403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82CE287-8133-E269-5F12-4E44D876268B}"/>
                  </a:ext>
                </a:extLst>
              </p:cNvPr>
              <p:cNvSpPr/>
              <p:nvPr/>
            </p:nvSpPr>
            <p:spPr>
              <a:xfrm>
                <a:off x="4404725" y="471641"/>
                <a:ext cx="3627669" cy="444038"/>
              </a:xfrm>
              <a:prstGeom prst="rect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9" name="TextBox 70">
                <a:extLst>
                  <a:ext uri="{FF2B5EF4-FFF2-40B4-BE49-F238E27FC236}">
                    <a16:creationId xmlns:a16="http://schemas.microsoft.com/office/drawing/2014/main" id="{E69277DE-2028-EC18-8217-0B23D4291CA6}"/>
                  </a:ext>
                </a:extLst>
              </p:cNvPr>
              <p:cNvSpPr txBox="1"/>
              <p:nvPr/>
            </p:nvSpPr>
            <p:spPr>
              <a:xfrm>
                <a:off x="4404725" y="471644"/>
                <a:ext cx="189908" cy="211198"/>
              </a:xfrm>
              <a:prstGeom prst="rect">
                <a:avLst/>
              </a:prstGeom>
              <a:solidFill>
                <a:srgbClr val="BD9C7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  <a:endPara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07" name="TextBox 65">
              <a:extLst>
                <a:ext uri="{FF2B5EF4-FFF2-40B4-BE49-F238E27FC236}">
                  <a16:creationId xmlns:a16="http://schemas.microsoft.com/office/drawing/2014/main" id="{9024CB18-8974-E285-4520-A0A146AD7B71}"/>
                </a:ext>
              </a:extLst>
            </p:cNvPr>
            <p:cNvSpPr txBox="1"/>
            <p:nvPr/>
          </p:nvSpPr>
          <p:spPr>
            <a:xfrm>
              <a:off x="4758083" y="495687"/>
              <a:ext cx="2412839" cy="34599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오른쪽 다리를 뒤로 접으며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찌릅니다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다리를 피며 창을 강하게 당겨옵니다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1083" name="그룹 1082">
            <a:extLst>
              <a:ext uri="{FF2B5EF4-FFF2-40B4-BE49-F238E27FC236}">
                <a16:creationId xmlns:a16="http://schemas.microsoft.com/office/drawing/2014/main" id="{5678EB76-C745-4555-8380-8A9DBFD93396}"/>
              </a:ext>
            </a:extLst>
          </p:cNvPr>
          <p:cNvGrpSpPr/>
          <p:nvPr/>
        </p:nvGrpSpPr>
        <p:grpSpPr>
          <a:xfrm>
            <a:off x="8248771" y="571961"/>
            <a:ext cx="4416304" cy="3268001"/>
            <a:chOff x="8248771" y="577040"/>
            <a:chExt cx="4416304" cy="3268001"/>
          </a:xfrm>
        </p:grpSpPr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28F4B5D3-0199-3BCB-E591-2560CAE0977C}"/>
                </a:ext>
              </a:extLst>
            </p:cNvPr>
            <p:cNvSpPr/>
            <p:nvPr/>
          </p:nvSpPr>
          <p:spPr>
            <a:xfrm>
              <a:off x="8248771" y="577040"/>
              <a:ext cx="4416304" cy="3268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ED698AA1-429A-EC44-F21E-FE76710083A6}"/>
                </a:ext>
              </a:extLst>
            </p:cNvPr>
            <p:cNvGrpSpPr/>
            <p:nvPr/>
          </p:nvGrpSpPr>
          <p:grpSpPr>
            <a:xfrm>
              <a:off x="8248771" y="577040"/>
              <a:ext cx="4416304" cy="444040"/>
              <a:chOff x="8257290" y="471641"/>
              <a:chExt cx="4416305" cy="444038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7690B7F-D8D6-27F3-EE96-5FB307FE2104}"/>
                  </a:ext>
                </a:extLst>
              </p:cNvPr>
              <p:cNvGrpSpPr/>
              <p:nvPr/>
            </p:nvGrpSpPr>
            <p:grpSpPr>
              <a:xfrm>
                <a:off x="8257290" y="471641"/>
                <a:ext cx="4416305" cy="444038"/>
                <a:chOff x="4404725" y="471641"/>
                <a:chExt cx="4416305" cy="444038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706B8E80-C69A-72EE-FF87-58D7A9ED7CE8}"/>
                    </a:ext>
                  </a:extLst>
                </p:cNvPr>
                <p:cNvSpPr/>
                <p:nvPr/>
              </p:nvSpPr>
              <p:spPr>
                <a:xfrm>
                  <a:off x="4404725" y="471641"/>
                  <a:ext cx="4416305" cy="444038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9" name="TextBox 70">
                  <a:extLst>
                    <a:ext uri="{FF2B5EF4-FFF2-40B4-BE49-F238E27FC236}">
                      <a16:creationId xmlns:a16="http://schemas.microsoft.com/office/drawing/2014/main" id="{BEE02EDF-2B6D-D368-F7B8-8156CE5235A0}"/>
                    </a:ext>
                  </a:extLst>
                </p:cNvPr>
                <p:cNvSpPr txBox="1"/>
                <p:nvPr/>
              </p:nvSpPr>
              <p:spPr>
                <a:xfrm>
                  <a:off x="4404725" y="471644"/>
                  <a:ext cx="189906" cy="211198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</a:t>
                  </a:r>
                  <a:endPara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0" name="TextBox 65">
                <a:extLst>
                  <a:ext uri="{FF2B5EF4-FFF2-40B4-BE49-F238E27FC236}">
                    <a16:creationId xmlns:a16="http://schemas.microsoft.com/office/drawing/2014/main" id="{0C05764D-100B-DB5B-8112-AB24CC5CA5A5}"/>
                  </a:ext>
                </a:extLst>
              </p:cNvPr>
              <p:cNvSpPr txBox="1"/>
              <p:nvPr/>
            </p:nvSpPr>
            <p:spPr>
              <a:xfrm>
                <a:off x="9531533" y="616780"/>
                <a:ext cx="1867819" cy="15375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좌우로 휘둘러 공격합니다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</p:grpSp>
        <p:grpSp>
          <p:nvGrpSpPr>
            <p:cNvPr id="1049" name="그룹 1048">
              <a:extLst>
                <a:ext uri="{FF2B5EF4-FFF2-40B4-BE49-F238E27FC236}">
                  <a16:creationId xmlns:a16="http://schemas.microsoft.com/office/drawing/2014/main" id="{3FDDC0B4-58AB-4803-A289-B7C1A4EF3262}"/>
                </a:ext>
              </a:extLst>
            </p:cNvPr>
            <p:cNvGrpSpPr/>
            <p:nvPr/>
          </p:nvGrpSpPr>
          <p:grpSpPr>
            <a:xfrm>
              <a:off x="8371058" y="1312868"/>
              <a:ext cx="1791024" cy="1651890"/>
              <a:chOff x="8343576" y="1312868"/>
              <a:chExt cx="1791024" cy="1651890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595E9484-19A2-BEBD-EA30-69302A092E4D}"/>
                  </a:ext>
                </a:extLst>
              </p:cNvPr>
              <p:cNvSpPr/>
              <p:nvPr/>
            </p:nvSpPr>
            <p:spPr>
              <a:xfrm>
                <a:off x="8343576" y="1312868"/>
                <a:ext cx="1791024" cy="237708"/>
              </a:xfrm>
              <a:prstGeom prst="rect">
                <a:avLst/>
              </a:prstGeom>
              <a:solidFill>
                <a:srgbClr val="FEFEEC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A060F8B-A1A0-D748-69FA-ABB5C1F4AE85}"/>
                  </a:ext>
                </a:extLst>
              </p:cNvPr>
              <p:cNvGrpSpPr/>
              <p:nvPr/>
            </p:nvGrpSpPr>
            <p:grpSpPr>
              <a:xfrm>
                <a:off x="8389443" y="1488779"/>
                <a:ext cx="1699290" cy="1475979"/>
                <a:chOff x="8376723" y="1306771"/>
                <a:chExt cx="1398848" cy="1215020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6122BD15-2FB6-CF6E-623F-B3126984E3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62"/>
                <a:stretch>
                  <a:fillRect/>
                </a:stretch>
              </p:blipFill>
              <p:spPr>
                <a:xfrm>
                  <a:off x="8384816" y="1306771"/>
                  <a:ext cx="1390755" cy="1215020"/>
                </a:xfrm>
                <a:prstGeom prst="rect">
                  <a:avLst/>
                </a:prstGeom>
              </p:spPr>
            </p:pic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E65B2A63-3A8F-8B8B-DB44-E13505FE389E}"/>
                    </a:ext>
                  </a:extLst>
                </p:cNvPr>
                <p:cNvSpPr/>
                <p:nvPr/>
              </p:nvSpPr>
              <p:spPr>
                <a:xfrm>
                  <a:off x="8376723" y="1737789"/>
                  <a:ext cx="244015" cy="244015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47" name="그룹 1046">
                <a:extLst>
                  <a:ext uri="{FF2B5EF4-FFF2-40B4-BE49-F238E27FC236}">
                    <a16:creationId xmlns:a16="http://schemas.microsoft.com/office/drawing/2014/main" id="{93B8276B-E84F-7DFB-4CA8-1E541DCC7731}"/>
                  </a:ext>
                </a:extLst>
              </p:cNvPr>
              <p:cNvGrpSpPr/>
              <p:nvPr/>
            </p:nvGrpSpPr>
            <p:grpSpPr>
              <a:xfrm>
                <a:off x="8501107" y="1358662"/>
                <a:ext cx="1475962" cy="153888"/>
                <a:chOff x="8394474" y="1358662"/>
                <a:chExt cx="1475962" cy="153888"/>
              </a:xfrm>
            </p:grpSpPr>
            <p:sp>
              <p:nvSpPr>
                <p:cNvPr id="45" name="TextBox 4">
                  <a:extLst>
                    <a:ext uri="{FF2B5EF4-FFF2-40B4-BE49-F238E27FC236}">
                      <a16:creationId xmlns:a16="http://schemas.microsoft.com/office/drawing/2014/main" id="{3394E71D-D11D-A68E-83BF-56CB34D423D3}"/>
                    </a:ext>
                  </a:extLst>
                </p:cNvPr>
                <p:cNvSpPr txBox="1"/>
                <p:nvPr/>
              </p:nvSpPr>
              <p:spPr>
                <a:xfrm>
                  <a:off x="8520474" y="1373987"/>
                  <a:ext cx="1349962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ko-KR" altLang="en-US" sz="801" dirty="0"/>
                    <a:t>양손 파지</a:t>
                  </a:r>
                  <a:r>
                    <a:rPr lang="en-US" altLang="ko-KR" sz="801" dirty="0"/>
                    <a:t> : </a:t>
                  </a:r>
                  <a:r>
                    <a:rPr lang="ko-KR" altLang="en-US" sz="801" dirty="0"/>
                    <a:t>좌</a:t>
                  </a:r>
                  <a:r>
                    <a:rPr lang="en-US" altLang="ko-KR" sz="801" dirty="0"/>
                    <a:t>-&gt;</a:t>
                  </a:r>
                  <a:r>
                    <a:rPr lang="ko-KR" altLang="en-US" sz="801" dirty="0"/>
                    <a:t>우로 휘두르기</a:t>
                  </a:r>
                  <a:endParaRPr lang="en-US" altLang="ko-KR" sz="801" dirty="0"/>
                </a:p>
              </p:txBody>
            </p:sp>
            <p:sp>
              <p:nvSpPr>
                <p:cNvPr id="119" name="TextBox 70">
                  <a:extLst>
                    <a:ext uri="{FF2B5EF4-FFF2-40B4-BE49-F238E27FC236}">
                      <a16:creationId xmlns:a16="http://schemas.microsoft.com/office/drawing/2014/main" id="{E942726F-4998-F40A-A903-102A88A64D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394474" y="1358662"/>
                  <a:ext cx="126000" cy="153888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0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</p:grpSp>
        </p:grpSp>
        <p:grpSp>
          <p:nvGrpSpPr>
            <p:cNvPr id="1050" name="그룹 1049">
              <a:extLst>
                <a:ext uri="{FF2B5EF4-FFF2-40B4-BE49-F238E27FC236}">
                  <a16:creationId xmlns:a16="http://schemas.microsoft.com/office/drawing/2014/main" id="{4793E932-7516-5685-AB50-09C3883ACCD2}"/>
                </a:ext>
              </a:extLst>
            </p:cNvPr>
            <p:cNvGrpSpPr/>
            <p:nvPr/>
          </p:nvGrpSpPr>
          <p:grpSpPr>
            <a:xfrm>
              <a:off x="10312981" y="1312868"/>
              <a:ext cx="2238802" cy="1027641"/>
              <a:chOff x="10232598" y="1312868"/>
              <a:chExt cx="2238802" cy="1027641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3306FA02-5195-D77D-7253-1CEAFF82776F}"/>
                  </a:ext>
                </a:extLst>
              </p:cNvPr>
              <p:cNvSpPr/>
              <p:nvPr/>
            </p:nvSpPr>
            <p:spPr>
              <a:xfrm>
                <a:off x="10232598" y="1312868"/>
                <a:ext cx="2238802" cy="237706"/>
              </a:xfrm>
              <a:prstGeom prst="rect">
                <a:avLst/>
              </a:prstGeom>
              <a:solidFill>
                <a:srgbClr val="FEFEEC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995F70A6-D884-EE22-F981-12468D9BA975}"/>
                  </a:ext>
                </a:extLst>
              </p:cNvPr>
              <p:cNvGrpSpPr/>
              <p:nvPr/>
            </p:nvGrpSpPr>
            <p:grpSpPr>
              <a:xfrm>
                <a:off x="10337915" y="1540910"/>
                <a:ext cx="2068808" cy="799599"/>
                <a:chOff x="10048184" y="1374212"/>
                <a:chExt cx="2423317" cy="936617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41888045-60DB-5D98-15F7-F3791E44DF0B}"/>
                    </a:ext>
                  </a:extLst>
                </p:cNvPr>
                <p:cNvGrpSpPr/>
                <p:nvPr/>
              </p:nvGrpSpPr>
              <p:grpSpPr>
                <a:xfrm>
                  <a:off x="10048184" y="1374212"/>
                  <a:ext cx="2423317" cy="936617"/>
                  <a:chOff x="9366176" y="2249851"/>
                  <a:chExt cx="2423317" cy="936617"/>
                </a:xfrm>
              </p:grpSpPr>
              <p:pic>
                <p:nvPicPr>
                  <p:cNvPr id="34" name="그림 33" descr="무기, 공구, 밤이(가) 표시된 사진&#10;&#10;자동 생성된 설명">
                    <a:extLst>
                      <a:ext uri="{FF2B5EF4-FFF2-40B4-BE49-F238E27FC236}">
                        <a16:creationId xmlns:a16="http://schemas.microsoft.com/office/drawing/2014/main" id="{B5E70AA7-41F0-7866-18E4-73FF2B90DC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duotone>
                      <a:prstClr val="black"/>
                      <a:srgbClr val="FF0000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934" t="41451" r="6106" b="39852"/>
                  <a:stretch/>
                </p:blipFill>
                <p:spPr>
                  <a:xfrm rot="11088503" flipV="1">
                    <a:off x="9414749" y="2534801"/>
                    <a:ext cx="2374598" cy="394072"/>
                  </a:xfrm>
                  <a:prstGeom prst="rect">
                    <a:avLst/>
                  </a:prstGeom>
                  <a:effectLst>
                    <a:glow rad="38100">
                      <a:srgbClr val="FF0000">
                        <a:alpha val="29000"/>
                      </a:srgbClr>
                    </a:glow>
                  </a:effectLst>
                  <a:scene3d>
                    <a:camera prst="orthographicFront">
                      <a:rot lat="3600000" lon="0" rev="0"/>
                    </a:camera>
                    <a:lightRig rig="threePt" dir="t"/>
                  </a:scene3d>
                </p:spPr>
              </p:pic>
              <p:pic>
                <p:nvPicPr>
                  <p:cNvPr id="37" name="그림 36" descr="훌라후프, 사람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0BEA4665-B7C0-119C-6BC2-5011E9415A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6378" b="67028" l="4329" r="97800">
                                <a14:foregroundMark x1="60256" y1="45848" x2="58552" y2="58724"/>
                                <a14:foregroundMark x1="61036" y1="50060" x2="61533" y2="61492"/>
                                <a14:foregroundMark x1="56423" y1="50060" x2="57204" y2="57280"/>
                                <a14:foregroundMark x1="55075" y1="63899" x2="51384" y2="67268"/>
                                <a14:foregroundMark x1="88857" y1="56558" x2="97800" y2="59326"/>
                                <a14:foregroundMark x1="4329" y1="47774" x2="5962" y2="55114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34467"/>
                  <a:stretch>
                    <a:fillRect/>
                  </a:stretch>
                </p:blipFill>
                <p:spPr>
                  <a:xfrm flipH="1">
                    <a:off x="9366176" y="2249851"/>
                    <a:ext cx="2423317" cy="93661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AE04795B-B008-1B0C-3E99-B01194401F41}"/>
                    </a:ext>
                  </a:extLst>
                </p:cNvPr>
                <p:cNvSpPr/>
                <p:nvPr/>
              </p:nvSpPr>
              <p:spPr>
                <a:xfrm>
                  <a:off x="11435218" y="1766778"/>
                  <a:ext cx="208258" cy="208258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48" name="그룹 1047">
                <a:extLst>
                  <a:ext uri="{FF2B5EF4-FFF2-40B4-BE49-F238E27FC236}">
                    <a16:creationId xmlns:a16="http://schemas.microsoft.com/office/drawing/2014/main" id="{8AB8DE4D-27CF-A3A0-6D7D-742634875416}"/>
                  </a:ext>
                </a:extLst>
              </p:cNvPr>
              <p:cNvGrpSpPr/>
              <p:nvPr/>
            </p:nvGrpSpPr>
            <p:grpSpPr>
              <a:xfrm>
                <a:off x="10464771" y="1358662"/>
                <a:ext cx="1774457" cy="153888"/>
                <a:chOff x="10137220" y="1358662"/>
                <a:chExt cx="1774457" cy="153888"/>
              </a:xfrm>
            </p:grpSpPr>
            <p:sp>
              <p:nvSpPr>
                <p:cNvPr id="29" name="TextBox 4">
                  <a:extLst>
                    <a:ext uri="{FF2B5EF4-FFF2-40B4-BE49-F238E27FC236}">
                      <a16:creationId xmlns:a16="http://schemas.microsoft.com/office/drawing/2014/main" id="{2AC368E5-CD04-472E-76F4-D890294E067D}"/>
                    </a:ext>
                  </a:extLst>
                </p:cNvPr>
                <p:cNvSpPr txBox="1"/>
                <p:nvPr/>
              </p:nvSpPr>
              <p:spPr>
                <a:xfrm>
                  <a:off x="10263220" y="1373987"/>
                  <a:ext cx="1648457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1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ko-KR" altLang="en-US" sz="801" dirty="0"/>
                    <a:t>한 손 파지 </a:t>
                  </a:r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왼손</a:t>
                  </a:r>
                  <a:r>
                    <a:rPr lang="en-US" altLang="ko-KR" sz="801" dirty="0"/>
                    <a:t>] : </a:t>
                  </a:r>
                  <a:r>
                    <a:rPr lang="ko-KR" altLang="en-US" sz="801" dirty="0"/>
                    <a:t>우</a:t>
                  </a:r>
                  <a:r>
                    <a:rPr lang="en-US" altLang="ko-KR" sz="801" dirty="0"/>
                    <a:t>-&gt;</a:t>
                  </a:r>
                  <a:r>
                    <a:rPr lang="ko-KR" altLang="en-US" sz="801" dirty="0"/>
                    <a:t>좌로 휘두르기</a:t>
                  </a:r>
                  <a:endParaRPr lang="en-US" altLang="ko-KR" sz="801" dirty="0"/>
                </a:p>
              </p:txBody>
            </p:sp>
            <p:sp>
              <p:nvSpPr>
                <p:cNvPr id="120" name="TextBox 70">
                  <a:extLst>
                    <a:ext uri="{FF2B5EF4-FFF2-40B4-BE49-F238E27FC236}">
                      <a16:creationId xmlns:a16="http://schemas.microsoft.com/office/drawing/2014/main" id="{55970316-E82A-7BD4-DC17-13D2897C0B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37220" y="1358662"/>
                  <a:ext cx="126000" cy="153888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0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</p:grpSp>
        </p:grpSp>
        <p:grpSp>
          <p:nvGrpSpPr>
            <p:cNvPr id="1027" name="그룹 1026">
              <a:extLst>
                <a:ext uri="{FF2B5EF4-FFF2-40B4-BE49-F238E27FC236}">
                  <a16:creationId xmlns:a16="http://schemas.microsoft.com/office/drawing/2014/main" id="{B6D9DD56-ACB6-D32B-B423-003BDBA13485}"/>
                </a:ext>
              </a:extLst>
            </p:cNvPr>
            <p:cNvGrpSpPr/>
            <p:nvPr/>
          </p:nvGrpSpPr>
          <p:grpSpPr>
            <a:xfrm>
              <a:off x="9453050" y="1082921"/>
              <a:ext cx="2826408" cy="138499"/>
              <a:chOff x="10025343" y="911651"/>
              <a:chExt cx="2826408" cy="138499"/>
            </a:xfrm>
          </p:grpSpPr>
          <p:sp>
            <p:nvSpPr>
              <p:cNvPr id="82" name="TextBox 4">
                <a:extLst>
                  <a:ext uri="{FF2B5EF4-FFF2-40B4-BE49-F238E27FC236}">
                    <a16:creationId xmlns:a16="http://schemas.microsoft.com/office/drawing/2014/main" id="{B2F2787A-A85B-9BF5-3C39-3BDE2B555531}"/>
                  </a:ext>
                </a:extLst>
              </p:cNvPr>
              <p:cNvSpPr txBox="1"/>
              <p:nvPr/>
            </p:nvSpPr>
            <p:spPr>
              <a:xfrm>
                <a:off x="1002534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801" dirty="0"/>
                  <a:t>휘두르기 순서 </a:t>
                </a:r>
                <a:r>
                  <a:rPr lang="en-US" altLang="ko-KR" sz="801" dirty="0"/>
                  <a:t>:</a:t>
                </a:r>
              </a:p>
            </p:txBody>
          </p: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FA1191F1-057F-7AB6-F9A3-9BE028014716}"/>
                  </a:ext>
                </a:extLst>
              </p:cNvPr>
              <p:cNvGrpSpPr/>
              <p:nvPr/>
            </p:nvGrpSpPr>
            <p:grpSpPr>
              <a:xfrm>
                <a:off x="10706505" y="911651"/>
                <a:ext cx="1326585" cy="138499"/>
                <a:chOff x="10906827" y="2676418"/>
                <a:chExt cx="1326585" cy="138499"/>
              </a:xfrm>
            </p:grpSpPr>
            <p:sp>
              <p:nvSpPr>
                <p:cNvPr id="7" name="TextBox 70">
                  <a:extLst>
                    <a:ext uri="{FF2B5EF4-FFF2-40B4-BE49-F238E27FC236}">
                      <a16:creationId xmlns:a16="http://schemas.microsoft.com/office/drawing/2014/main" id="{B43EF166-A843-205B-3FBB-A7890813B3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906827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8" name="TextBox 70">
                  <a:extLst>
                    <a:ext uri="{FF2B5EF4-FFF2-40B4-BE49-F238E27FC236}">
                      <a16:creationId xmlns:a16="http://schemas.microsoft.com/office/drawing/2014/main" id="{788BC002-E30B-9CEB-7DBA-D8BAED77FE6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206974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22" name="TextBox 70">
                  <a:extLst>
                    <a:ext uri="{FF2B5EF4-FFF2-40B4-BE49-F238E27FC236}">
                      <a16:creationId xmlns:a16="http://schemas.microsoft.com/office/drawing/2014/main" id="{C45A885B-21D6-8DBE-B144-DD9308498E4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07121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23" name="TextBox 70">
                  <a:extLst>
                    <a:ext uri="{FF2B5EF4-FFF2-40B4-BE49-F238E27FC236}">
                      <a16:creationId xmlns:a16="http://schemas.microsoft.com/office/drawing/2014/main" id="{A350B2E2-EEF3-AC73-CBBB-9A23F9CC14F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07268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27" name="TextBox 70">
                  <a:extLst>
                    <a:ext uri="{FF2B5EF4-FFF2-40B4-BE49-F238E27FC236}">
                      <a16:creationId xmlns:a16="http://schemas.microsoft.com/office/drawing/2014/main" id="{EAECED4D-D6AF-0B8C-3867-0D614F2F4C4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107412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cxnSp>
              <p:nvCxnSpPr>
                <p:cNvPr id="93" name="직선 화살표 연결선 92">
                  <a:extLst>
                    <a:ext uri="{FF2B5EF4-FFF2-40B4-BE49-F238E27FC236}">
                      <a16:creationId xmlns:a16="http://schemas.microsoft.com/office/drawing/2014/main" id="{E1A56400-5F79-BD01-5E97-BB75F7C511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63906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직선 화살표 연결선 112">
                  <a:extLst>
                    <a:ext uri="{FF2B5EF4-FFF2-40B4-BE49-F238E27FC236}">
                      <a16:creationId xmlns:a16="http://schemas.microsoft.com/office/drawing/2014/main" id="{38604547-8FD2-A0C9-51AD-40C4E52146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053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화살표 연결선 116">
                  <a:extLst>
                    <a:ext uri="{FF2B5EF4-FFF2-40B4-BE49-F238E27FC236}">
                      <a16:creationId xmlns:a16="http://schemas.microsoft.com/office/drawing/2014/main" id="{6EF4030A-2C11-7673-B140-3DC6C1CD0C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664200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화살표 연결선 120">
                  <a:extLst>
                    <a:ext uri="{FF2B5EF4-FFF2-40B4-BE49-F238E27FC236}">
                      <a16:creationId xmlns:a16="http://schemas.microsoft.com/office/drawing/2014/main" id="{0F639B77-5D52-9B49-75B9-61B9970932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64347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81" name="TextBox 4">
                <a:extLst>
                  <a:ext uri="{FF2B5EF4-FFF2-40B4-BE49-F238E27FC236}">
                    <a16:creationId xmlns:a16="http://schemas.microsoft.com/office/drawing/2014/main" id="{E9A92366-D3A7-0608-9C35-06A3C9A7BEFB}"/>
                  </a:ext>
                </a:extLst>
              </p:cNvPr>
              <p:cNvSpPr txBox="1"/>
              <p:nvPr/>
            </p:nvSpPr>
            <p:spPr>
              <a:xfrm>
                <a:off x="1211322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sz="801" dirty="0"/>
                  <a:t>(</a:t>
                </a:r>
                <a:r>
                  <a:rPr lang="ko-KR" altLang="en-US" sz="801" dirty="0"/>
                  <a:t>총 </a:t>
                </a:r>
                <a:r>
                  <a:rPr lang="en-US" altLang="ko-KR" sz="801" dirty="0"/>
                  <a:t>5</a:t>
                </a:r>
                <a:r>
                  <a:rPr lang="ko-KR" altLang="en-US" sz="801" dirty="0"/>
                  <a:t>회</a:t>
                </a:r>
                <a:r>
                  <a:rPr lang="en-US" altLang="ko-KR" sz="801" dirty="0"/>
                  <a:t>)</a:t>
                </a:r>
              </a:p>
            </p:txBody>
          </p:sp>
        </p:grpSp>
        <p:grpSp>
          <p:nvGrpSpPr>
            <p:cNvPr id="1052" name="그룹 1051">
              <a:extLst>
                <a:ext uri="{FF2B5EF4-FFF2-40B4-BE49-F238E27FC236}">
                  <a16:creationId xmlns:a16="http://schemas.microsoft.com/office/drawing/2014/main" id="{1FFA90B9-F198-65D8-B5B0-27B03AE6E76D}"/>
                </a:ext>
              </a:extLst>
            </p:cNvPr>
            <p:cNvGrpSpPr/>
            <p:nvPr/>
          </p:nvGrpSpPr>
          <p:grpSpPr>
            <a:xfrm>
              <a:off x="10346532" y="2725605"/>
              <a:ext cx="2171700" cy="1062682"/>
              <a:chOff x="10346532" y="2725605"/>
              <a:chExt cx="2171700" cy="1062682"/>
            </a:xfrm>
          </p:grpSpPr>
          <p:grpSp>
            <p:nvGrpSpPr>
              <p:cNvPr id="1044" name="그룹 1043">
                <a:extLst>
                  <a:ext uri="{FF2B5EF4-FFF2-40B4-BE49-F238E27FC236}">
                    <a16:creationId xmlns:a16="http://schemas.microsoft.com/office/drawing/2014/main" id="{6DB7D1CB-4273-D81D-A683-D957725497E6}"/>
                  </a:ext>
                </a:extLst>
              </p:cNvPr>
              <p:cNvGrpSpPr/>
              <p:nvPr/>
            </p:nvGrpSpPr>
            <p:grpSpPr>
              <a:xfrm>
                <a:off x="10346532" y="2877848"/>
                <a:ext cx="2171700" cy="910439"/>
                <a:chOff x="10085414" y="2737510"/>
                <a:chExt cx="2171700" cy="910439"/>
              </a:xfrm>
            </p:grpSpPr>
            <p:sp>
              <p:nvSpPr>
                <p:cNvPr id="1038" name="TextBox 4">
                  <a:extLst>
                    <a:ext uri="{FF2B5EF4-FFF2-40B4-BE49-F238E27FC236}">
                      <a16:creationId xmlns:a16="http://schemas.microsoft.com/office/drawing/2014/main" id="{6A09F3F1-AEC1-5B98-3327-71B35D151888}"/>
                    </a:ext>
                  </a:extLst>
                </p:cNvPr>
                <p:cNvSpPr txBox="1"/>
                <p:nvPr/>
              </p:nvSpPr>
              <p:spPr>
                <a:xfrm>
                  <a:off x="10213707" y="3524710"/>
                  <a:ext cx="1922001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▲  창을 휘두를 때 검붉은 </a:t>
                  </a:r>
                  <a:r>
                    <a:rPr lang="ko-KR" altLang="en-US" sz="80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트레일 이펙트 </a:t>
                  </a:r>
                  <a:r>
                    <a: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발생</a:t>
                  </a:r>
                </a:p>
              </p:txBody>
            </p:sp>
            <p:pic>
              <p:nvPicPr>
                <p:cNvPr id="1043" name="그림 1042" descr="만화 영화, 검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03D7DF63-4F31-F651-F5E8-1B07050C7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085414" y="2737510"/>
                  <a:ext cx="2171700" cy="752475"/>
                </a:xfrm>
                <a:prstGeom prst="rect">
                  <a:avLst/>
                </a:prstGeom>
              </p:spPr>
            </p:pic>
          </p:grpSp>
          <p:sp>
            <p:nvSpPr>
              <p:cNvPr id="1051" name="TextBox 4">
                <a:extLst>
                  <a:ext uri="{FF2B5EF4-FFF2-40B4-BE49-F238E27FC236}">
                    <a16:creationId xmlns:a16="http://schemas.microsoft.com/office/drawing/2014/main" id="{65DA41A8-E50C-0AD4-84A9-2CF0B65D33EC}"/>
                  </a:ext>
                </a:extLst>
              </p:cNvPr>
              <p:cNvSpPr txBox="1"/>
              <p:nvPr/>
            </p:nvSpPr>
            <p:spPr>
              <a:xfrm>
                <a:off x="10860537" y="2725605"/>
                <a:ext cx="1143690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/>
                  <a:t>[</a:t>
                </a:r>
                <a:r>
                  <a:rPr lang="ko-KR" altLang="en-US" sz="801" dirty="0"/>
                  <a:t>트레일 이펙트</a:t>
                </a:r>
                <a:r>
                  <a:rPr lang="en-US" altLang="ko-KR" sz="801" dirty="0"/>
                  <a:t>]</a:t>
                </a:r>
                <a:endParaRPr lang="ko-KR" altLang="en-US" sz="801" dirty="0"/>
              </a:p>
            </p:txBody>
          </p:sp>
        </p:grpSp>
        <p:cxnSp>
          <p:nvCxnSpPr>
            <p:cNvPr id="1054" name="직선 연결선 1053">
              <a:extLst>
                <a:ext uri="{FF2B5EF4-FFF2-40B4-BE49-F238E27FC236}">
                  <a16:creationId xmlns:a16="http://schemas.microsoft.com/office/drawing/2014/main" id="{BF87161A-4165-4FAC-40A6-F7569B54FFE4}"/>
                </a:ext>
              </a:extLst>
            </p:cNvPr>
            <p:cNvCxnSpPr>
              <a:cxnSpLocks/>
              <a:stCxn id="46" idx="7"/>
              <a:endCxn id="1055" idx="1"/>
            </p:cNvCxnSpPr>
            <p:nvPr/>
          </p:nvCxnSpPr>
          <p:spPr>
            <a:xfrm flipV="1">
              <a:off x="8669939" y="1732684"/>
              <a:ext cx="1209553" cy="323096"/>
            </a:xfrm>
            <a:prstGeom prst="line">
              <a:avLst/>
            </a:prstGeom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5" name="TextBox 4">
              <a:extLst>
                <a:ext uri="{FF2B5EF4-FFF2-40B4-BE49-F238E27FC236}">
                  <a16:creationId xmlns:a16="http://schemas.microsoft.com/office/drawing/2014/main" id="{1A102AD7-D49F-A501-AFF1-93CADC69245F}"/>
                </a:ext>
              </a:extLst>
            </p:cNvPr>
            <p:cNvSpPr txBox="1"/>
            <p:nvPr/>
          </p:nvSpPr>
          <p:spPr>
            <a:xfrm>
              <a:off x="9879492" y="1671064"/>
              <a:ext cx="738527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ko-KR" altLang="en-US" sz="801">
                  <a:solidFill>
                    <a:schemeClr val="bg1">
                      <a:lumMod val="50000"/>
                    </a:schemeClr>
                  </a:solidFill>
                </a:rPr>
                <a:t>왼손 위치 고정</a:t>
              </a:r>
              <a:endParaRPr lang="ko-KR" altLang="en-US" sz="80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056" name="직선 연결선 1055">
              <a:extLst>
                <a:ext uri="{FF2B5EF4-FFF2-40B4-BE49-F238E27FC236}">
                  <a16:creationId xmlns:a16="http://schemas.microsoft.com/office/drawing/2014/main" id="{58C5FC30-7871-FA75-2C0C-C9B7850DA6FD}"/>
                </a:ext>
              </a:extLst>
            </p:cNvPr>
            <p:cNvCxnSpPr>
              <a:cxnSpLocks/>
              <a:stCxn id="1055" idx="3"/>
              <a:endCxn id="79" idx="1"/>
            </p:cNvCxnSpPr>
            <p:nvPr/>
          </p:nvCxnSpPr>
          <p:spPr>
            <a:xfrm>
              <a:off x="10618019" y="1732684"/>
              <a:ext cx="1010440" cy="169400"/>
            </a:xfrm>
            <a:prstGeom prst="line">
              <a:avLst/>
            </a:prstGeom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8" name="그룹 2077">
            <a:extLst>
              <a:ext uri="{FF2B5EF4-FFF2-40B4-BE49-F238E27FC236}">
                <a16:creationId xmlns:a16="http://schemas.microsoft.com/office/drawing/2014/main" id="{826B2F70-BCD3-BE46-21B7-71FC7D604BAD}"/>
              </a:ext>
            </a:extLst>
          </p:cNvPr>
          <p:cNvGrpSpPr/>
          <p:nvPr/>
        </p:nvGrpSpPr>
        <p:grpSpPr>
          <a:xfrm>
            <a:off x="4983058" y="2574265"/>
            <a:ext cx="1850734" cy="1190172"/>
            <a:chOff x="4951514" y="2525306"/>
            <a:chExt cx="1850734" cy="1190172"/>
          </a:xfrm>
        </p:grpSpPr>
        <p:sp>
          <p:nvSpPr>
            <p:cNvPr id="57" name="TextBox 4">
              <a:extLst>
                <a:ext uri="{FF2B5EF4-FFF2-40B4-BE49-F238E27FC236}">
                  <a16:creationId xmlns:a16="http://schemas.microsoft.com/office/drawing/2014/main" id="{649BEED4-1A0B-DBC2-9DC8-2384AB94A898}"/>
                </a:ext>
              </a:extLst>
            </p:cNvPr>
            <p:cNvSpPr txBox="1"/>
            <p:nvPr/>
          </p:nvSpPr>
          <p:spPr>
            <a:xfrm>
              <a:off x="5001875" y="3555888"/>
              <a:ext cx="1750013" cy="159590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36000" rIns="7200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r">
                <a:spcAft>
                  <a:spcPts val="300"/>
                </a:spcAft>
              </a:pPr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 창 쪽으로 에너지가 모여듭니다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    </a:t>
              </a:r>
              <a:endParaRPr lang="ko-KR" altLang="en-US" sz="801" dirty="0"/>
            </a:p>
          </p:txBody>
        </p:sp>
        <p:sp>
          <p:nvSpPr>
            <p:cNvPr id="2055" name="TextBox 4">
              <a:extLst>
                <a:ext uri="{FF2B5EF4-FFF2-40B4-BE49-F238E27FC236}">
                  <a16:creationId xmlns:a16="http://schemas.microsoft.com/office/drawing/2014/main" id="{9A18A65A-0A12-851F-C83F-EBC9C9791621}"/>
                </a:ext>
              </a:extLst>
            </p:cNvPr>
            <p:cNvSpPr txBox="1"/>
            <p:nvPr/>
          </p:nvSpPr>
          <p:spPr>
            <a:xfrm>
              <a:off x="4951514" y="2525306"/>
              <a:ext cx="1850734" cy="123239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>
                <a:spcAft>
                  <a:spcPts val="300"/>
                </a:spcAft>
              </a:pPr>
              <a:r>
                <a:rPr lang="en-US" altLang="ko-KR" sz="801" dirty="0"/>
                <a:t>[</a:t>
              </a:r>
              <a:r>
                <a:rPr lang="ko-KR" altLang="en-US" sz="801" dirty="0"/>
                <a:t>창을 당길 때 형성되는 이펙트 예시</a:t>
              </a:r>
              <a:r>
                <a:rPr lang="en-US" altLang="ko-KR" sz="801" dirty="0"/>
                <a:t>]</a:t>
              </a:r>
            </a:p>
          </p:txBody>
        </p:sp>
        <p:grpSp>
          <p:nvGrpSpPr>
            <p:cNvPr id="2074" name="그룹 2073">
              <a:extLst>
                <a:ext uri="{FF2B5EF4-FFF2-40B4-BE49-F238E27FC236}">
                  <a16:creationId xmlns:a16="http://schemas.microsoft.com/office/drawing/2014/main" id="{F1AAF45F-AC06-E17F-B1F4-34E3F2497325}"/>
                </a:ext>
              </a:extLst>
            </p:cNvPr>
            <p:cNvGrpSpPr/>
            <p:nvPr/>
          </p:nvGrpSpPr>
          <p:grpSpPr>
            <a:xfrm>
              <a:off x="5004753" y="2656786"/>
              <a:ext cx="1744256" cy="910190"/>
              <a:chOff x="5697650" y="2858979"/>
              <a:chExt cx="1744256" cy="910190"/>
            </a:xfrm>
          </p:grpSpPr>
          <p:pic>
            <p:nvPicPr>
              <p:cNvPr id="2062" name="그림 2061" descr="스크린샷, 비행기, 빛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EB89459-4F1E-35F3-7FB3-098ABE872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7650" y="2858979"/>
                <a:ext cx="1744256" cy="910190"/>
              </a:xfrm>
              <a:prstGeom prst="rect">
                <a:avLst/>
              </a:prstGeom>
            </p:spPr>
          </p:pic>
          <p:sp>
            <p:nvSpPr>
              <p:cNvPr id="2067" name="화살표: 오른쪽 2066">
                <a:extLst>
                  <a:ext uri="{FF2B5EF4-FFF2-40B4-BE49-F238E27FC236}">
                    <a16:creationId xmlns:a16="http://schemas.microsoft.com/office/drawing/2014/main" id="{65E3A3F5-EB83-E5EB-E1F6-755C7776827D}"/>
                  </a:ext>
                </a:extLst>
              </p:cNvPr>
              <p:cNvSpPr/>
              <p:nvPr/>
            </p:nvSpPr>
            <p:spPr>
              <a:xfrm rot="12340923" flipV="1">
                <a:off x="6338583" y="3479350"/>
                <a:ext cx="301658" cy="69078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9" name="화살표: 오른쪽 2068">
                <a:extLst>
                  <a:ext uri="{FF2B5EF4-FFF2-40B4-BE49-F238E27FC236}">
                    <a16:creationId xmlns:a16="http://schemas.microsoft.com/office/drawing/2014/main" id="{0ED44941-436B-AA28-FE04-C5E66A373D16}"/>
                  </a:ext>
                </a:extLst>
              </p:cNvPr>
              <p:cNvSpPr/>
              <p:nvPr/>
            </p:nvSpPr>
            <p:spPr>
              <a:xfrm rot="9259077">
                <a:off x="6338582" y="3079720"/>
                <a:ext cx="301658" cy="69078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76" name="그룹 2075">
            <a:extLst>
              <a:ext uri="{FF2B5EF4-FFF2-40B4-BE49-F238E27FC236}">
                <a16:creationId xmlns:a16="http://schemas.microsoft.com/office/drawing/2014/main" id="{F7CDFD0C-A538-602A-42DA-6C66B0054509}"/>
              </a:ext>
            </a:extLst>
          </p:cNvPr>
          <p:cNvGrpSpPr/>
          <p:nvPr/>
        </p:nvGrpSpPr>
        <p:grpSpPr>
          <a:xfrm>
            <a:off x="4223598" y="1078748"/>
            <a:ext cx="3369654" cy="1432193"/>
            <a:chOff x="4216045" y="1078748"/>
            <a:chExt cx="3369654" cy="1432193"/>
          </a:xfrm>
        </p:grpSpPr>
        <p:grpSp>
          <p:nvGrpSpPr>
            <p:cNvPr id="2075" name="그룹 2074">
              <a:extLst>
                <a:ext uri="{FF2B5EF4-FFF2-40B4-BE49-F238E27FC236}">
                  <a16:creationId xmlns:a16="http://schemas.microsoft.com/office/drawing/2014/main" id="{CE9343EB-56B8-CBB0-67E2-E71BF834617C}"/>
                </a:ext>
              </a:extLst>
            </p:cNvPr>
            <p:cNvGrpSpPr/>
            <p:nvPr/>
          </p:nvGrpSpPr>
          <p:grpSpPr>
            <a:xfrm>
              <a:off x="4216045" y="1078748"/>
              <a:ext cx="3369654" cy="1432193"/>
              <a:chOff x="4216045" y="1285825"/>
              <a:chExt cx="3369654" cy="1432193"/>
            </a:xfrm>
          </p:grpSpPr>
          <p:pic>
            <p:nvPicPr>
              <p:cNvPr id="67" name="그림 66" descr="물고기, 다채로움, 빛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F7792EE4-C4DF-4062-8CCA-E22D18DDF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367" t="74621" b="14847"/>
              <a:stretch>
                <a:fillRect/>
              </a:stretch>
            </p:blipFill>
            <p:spPr>
              <a:xfrm>
                <a:off x="4216045" y="1285825"/>
                <a:ext cx="3369654" cy="917401"/>
              </a:xfrm>
              <a:prstGeom prst="rect">
                <a:avLst/>
              </a:prstGeom>
              <a:effectLst>
                <a:softEdge rad="0"/>
              </a:effectLst>
            </p:spPr>
          </p:pic>
          <p:pic>
            <p:nvPicPr>
              <p:cNvPr id="28" name="그림 27" descr="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7307A3A-283B-4229-4D05-2D2FFF0F0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8970" y="1437846"/>
                <a:ext cx="1726293" cy="1280172"/>
              </a:xfrm>
              <a:prstGeom prst="rect">
                <a:avLst/>
              </a:prstGeom>
              <a:effectLst/>
            </p:spPr>
          </p:pic>
          <p:grpSp>
            <p:nvGrpSpPr>
              <p:cNvPr id="2054" name="그룹 2053">
                <a:extLst>
                  <a:ext uri="{FF2B5EF4-FFF2-40B4-BE49-F238E27FC236}">
                    <a16:creationId xmlns:a16="http://schemas.microsoft.com/office/drawing/2014/main" id="{AF6B398A-F5FA-890A-4D98-4E505732515B}"/>
                  </a:ext>
                </a:extLst>
              </p:cNvPr>
              <p:cNvGrpSpPr/>
              <p:nvPr/>
            </p:nvGrpSpPr>
            <p:grpSpPr>
              <a:xfrm>
                <a:off x="5094727" y="1422000"/>
                <a:ext cx="978408" cy="191443"/>
                <a:chOff x="5094727" y="1422000"/>
                <a:chExt cx="978408" cy="191443"/>
              </a:xfrm>
            </p:grpSpPr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390DE5E7-54B8-62B3-DFBD-54C5FF654ADF}"/>
                    </a:ext>
                  </a:extLst>
                </p:cNvPr>
                <p:cNvGrpSpPr/>
                <p:nvPr/>
              </p:nvGrpSpPr>
              <p:grpSpPr>
                <a:xfrm>
                  <a:off x="5149340" y="1422000"/>
                  <a:ext cx="456515" cy="108000"/>
                  <a:chOff x="5267605" y="1383756"/>
                  <a:chExt cx="456515" cy="108003"/>
                </a:xfrm>
              </p:grpSpPr>
              <p:sp>
                <p:nvSpPr>
                  <p:cNvPr id="43" name="TextBox 4">
                    <a:extLst>
                      <a:ext uri="{FF2B5EF4-FFF2-40B4-BE49-F238E27FC236}">
                        <a16:creationId xmlns:a16="http://schemas.microsoft.com/office/drawing/2014/main" id="{17293890-0659-8C77-C47C-435E4EBD946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67605" y="1383756"/>
                    <a:ext cx="108001" cy="108003"/>
                  </a:xfrm>
                  <a:prstGeom prst="rect">
                    <a:avLst/>
                  </a:prstGeom>
                  <a:solidFill>
                    <a:srgbClr val="FEFEEC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72001" tIns="35998" rIns="72001" bIns="35998" rtlCol="0" anchor="ctr" anchorCtr="0">
                    <a:noAutofit/>
                  </a:bodyPr>
                  <a:lstStyle>
                    <a:defPPr>
                      <a:defRPr lang="en-US"/>
                    </a:defPPr>
                    <a:lvl1pPr algn="ctr">
                      <a:defRPr sz="900" b="1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en-US" altLang="ko-KR" sz="700" b="0" dirty="0"/>
                      <a:t>1</a:t>
                    </a:r>
                    <a:endParaRPr lang="ko-KR" altLang="en-US" sz="700" b="0" dirty="0"/>
                  </a:p>
                </p:txBody>
              </p:sp>
              <p:sp>
                <p:nvSpPr>
                  <p:cNvPr id="55" name="TextBox 4">
                    <a:extLst>
                      <a:ext uri="{FF2B5EF4-FFF2-40B4-BE49-F238E27FC236}">
                        <a16:creationId xmlns:a16="http://schemas.microsoft.com/office/drawing/2014/main" id="{4991436E-EB15-2B82-E743-9249D6F7DB1D}"/>
                      </a:ext>
                    </a:extLst>
                  </p:cNvPr>
                  <p:cNvSpPr txBox="1"/>
                  <p:nvPr/>
                </p:nvSpPr>
                <p:spPr>
                  <a:xfrm>
                    <a:off x="5372942" y="1383894"/>
                    <a:ext cx="351178" cy="10772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ko-KR" altLang="en-US" sz="700" dirty="0">
                        <a:solidFill>
                          <a:schemeClr val="bg1"/>
                        </a:solidFill>
                      </a:rPr>
                      <a:t>찌르기</a:t>
                    </a:r>
                  </a:p>
                </p:txBody>
              </p:sp>
            </p:grpSp>
            <p:sp>
              <p:nvSpPr>
                <p:cNvPr id="1084" name="화살표: 오른쪽 1083">
                  <a:extLst>
                    <a:ext uri="{FF2B5EF4-FFF2-40B4-BE49-F238E27FC236}">
                      <a16:creationId xmlns:a16="http://schemas.microsoft.com/office/drawing/2014/main" id="{CEE43975-0630-8869-6AD4-9B8B5DA093FF}"/>
                    </a:ext>
                  </a:extLst>
                </p:cNvPr>
                <p:cNvSpPr/>
                <p:nvPr/>
              </p:nvSpPr>
              <p:spPr>
                <a:xfrm>
                  <a:off x="5094727" y="1544365"/>
                  <a:ext cx="97840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53" name="그룹 2052">
                <a:extLst>
                  <a:ext uri="{FF2B5EF4-FFF2-40B4-BE49-F238E27FC236}">
                    <a16:creationId xmlns:a16="http://schemas.microsoft.com/office/drawing/2014/main" id="{AE085656-57B1-C883-8599-9263AE0AFCC9}"/>
                  </a:ext>
                </a:extLst>
              </p:cNvPr>
              <p:cNvGrpSpPr/>
              <p:nvPr/>
            </p:nvGrpSpPr>
            <p:grpSpPr>
              <a:xfrm>
                <a:off x="5168891" y="1933829"/>
                <a:ext cx="673012" cy="190940"/>
                <a:chOff x="5168891" y="1933829"/>
                <a:chExt cx="673012" cy="190940"/>
              </a:xfrm>
            </p:grpSpPr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8BC9D542-AC34-F319-9D36-103460069E71}"/>
                    </a:ext>
                  </a:extLst>
                </p:cNvPr>
                <p:cNvGrpSpPr/>
                <p:nvPr/>
              </p:nvGrpSpPr>
              <p:grpSpPr>
                <a:xfrm>
                  <a:off x="5350356" y="2016769"/>
                  <a:ext cx="491547" cy="108000"/>
                  <a:chOff x="5991803" y="1950156"/>
                  <a:chExt cx="491547" cy="108000"/>
                </a:xfrm>
              </p:grpSpPr>
              <p:sp>
                <p:nvSpPr>
                  <p:cNvPr id="52" name="TextBox 4">
                    <a:extLst>
                      <a:ext uri="{FF2B5EF4-FFF2-40B4-BE49-F238E27FC236}">
                        <a16:creationId xmlns:a16="http://schemas.microsoft.com/office/drawing/2014/main" id="{394E1983-45E5-6809-E3C9-DD06C71DB6D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991803" y="1950156"/>
                    <a:ext cx="108000" cy="108000"/>
                  </a:xfrm>
                  <a:prstGeom prst="rect">
                    <a:avLst/>
                  </a:prstGeom>
                  <a:solidFill>
                    <a:srgbClr val="FEFEEC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72001" tIns="35998" rIns="72001" bIns="35998" rtlCol="0" anchor="ctr" anchorCtr="0">
                    <a:noAutofit/>
                  </a:bodyPr>
                  <a:lstStyle>
                    <a:defPPr>
                      <a:defRPr lang="en-US"/>
                    </a:defPPr>
                    <a:lvl1pPr algn="ctr">
                      <a:defRPr sz="900" b="1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en-US" altLang="ko-KR" sz="700" b="0" dirty="0"/>
                      <a:t>2</a:t>
                    </a:r>
                    <a:endParaRPr lang="ko-KR" altLang="en-US" sz="700" b="0" dirty="0"/>
                  </a:p>
                </p:txBody>
              </p:sp>
              <p:sp>
                <p:nvSpPr>
                  <p:cNvPr id="56" name="TextBox 4">
                    <a:extLst>
                      <a:ext uri="{FF2B5EF4-FFF2-40B4-BE49-F238E27FC236}">
                        <a16:creationId xmlns:a16="http://schemas.microsoft.com/office/drawing/2014/main" id="{8FDF20EA-6F9F-681B-DE38-547F18F787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404" y="1950157"/>
                    <a:ext cx="343946" cy="107722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 algn="ctr">
                      <a:defRPr sz="7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dirty="0">
                        <a:solidFill>
                          <a:srgbClr val="FAFCBC"/>
                        </a:solidFill>
                      </a:rPr>
                      <a:t>당기기</a:t>
                    </a:r>
                  </a:p>
                </p:txBody>
              </p:sp>
            </p:grpSp>
            <p:sp>
              <p:nvSpPr>
                <p:cNvPr id="2052" name="화살표: 오른쪽 2051">
                  <a:extLst>
                    <a:ext uri="{FF2B5EF4-FFF2-40B4-BE49-F238E27FC236}">
                      <a16:creationId xmlns:a16="http://schemas.microsoft.com/office/drawing/2014/main" id="{34AFC1A5-D0C5-A3E4-900C-5E9D16AE2BD8}"/>
                    </a:ext>
                  </a:extLst>
                </p:cNvPr>
                <p:cNvSpPr/>
                <p:nvPr/>
              </p:nvSpPr>
              <p:spPr>
                <a:xfrm flipH="1">
                  <a:off x="5168891" y="1933829"/>
                  <a:ext cx="55359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8" name="TextBox 4">
              <a:extLst>
                <a:ext uri="{FF2B5EF4-FFF2-40B4-BE49-F238E27FC236}">
                  <a16:creationId xmlns:a16="http://schemas.microsoft.com/office/drawing/2014/main" id="{B62976EE-3800-2A52-DD38-CF102B8D6927}"/>
                </a:ext>
              </a:extLst>
            </p:cNvPr>
            <p:cNvSpPr txBox="1"/>
            <p:nvPr/>
          </p:nvSpPr>
          <p:spPr>
            <a:xfrm>
              <a:off x="5445690" y="2022435"/>
              <a:ext cx="2140009" cy="24647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 창 형상의 붉은빛 에너지가 찌르는 동작에 맞춰 </a:t>
              </a:r>
              <a:endParaRPr lang="en-US" altLang="ko-KR" sz="80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</a:t>
              </a:r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전방으로 흐릅니다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80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26D971D-7C39-3EA7-08B7-20D5ABE44113}"/>
              </a:ext>
            </a:extLst>
          </p:cNvPr>
          <p:cNvSpPr/>
          <p:nvPr/>
        </p:nvSpPr>
        <p:spPr>
          <a:xfrm>
            <a:off x="136525" y="6722051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B1A9A3B3-E6C6-F30F-4102-B70650C48D2C}"/>
              </a:ext>
            </a:extLst>
          </p:cNvPr>
          <p:cNvSpPr/>
          <p:nvPr/>
        </p:nvSpPr>
        <p:spPr>
          <a:xfrm>
            <a:off x="4271282" y="6722051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DCB3B51C-5948-39AF-45A9-54D9477DFC7A}"/>
              </a:ext>
            </a:extLst>
          </p:cNvPr>
          <p:cNvGrpSpPr/>
          <p:nvPr/>
        </p:nvGrpSpPr>
        <p:grpSpPr>
          <a:xfrm>
            <a:off x="489528" y="5215587"/>
            <a:ext cx="3688412" cy="3268800"/>
            <a:chOff x="555552" y="5215587"/>
            <a:chExt cx="3688412" cy="3268800"/>
          </a:xfrm>
        </p:grpSpPr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CC6DDE80-45D2-81D3-4C8A-F11DD3B2B1ED}"/>
                </a:ext>
              </a:extLst>
            </p:cNvPr>
            <p:cNvSpPr/>
            <p:nvPr/>
          </p:nvSpPr>
          <p:spPr>
            <a:xfrm>
              <a:off x="555552" y="5215587"/>
              <a:ext cx="3688412" cy="326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071" name="그룹 1070">
              <a:extLst>
                <a:ext uri="{FF2B5EF4-FFF2-40B4-BE49-F238E27FC236}">
                  <a16:creationId xmlns:a16="http://schemas.microsoft.com/office/drawing/2014/main" id="{C140D3F4-AA9C-F273-D448-55B9426B1683}"/>
                </a:ext>
              </a:extLst>
            </p:cNvPr>
            <p:cNvGrpSpPr/>
            <p:nvPr/>
          </p:nvGrpSpPr>
          <p:grpSpPr>
            <a:xfrm>
              <a:off x="555552" y="5215587"/>
              <a:ext cx="3688412" cy="444038"/>
              <a:chOff x="8257290" y="471641"/>
              <a:chExt cx="3688412" cy="444038"/>
            </a:xfrm>
          </p:grpSpPr>
          <p:grpSp>
            <p:nvGrpSpPr>
              <p:cNvPr id="1072" name="그룹 1071">
                <a:extLst>
                  <a:ext uri="{FF2B5EF4-FFF2-40B4-BE49-F238E27FC236}">
                    <a16:creationId xmlns:a16="http://schemas.microsoft.com/office/drawing/2014/main" id="{382E907F-E064-025B-AD57-B3D0E75A2A1C}"/>
                  </a:ext>
                </a:extLst>
              </p:cNvPr>
              <p:cNvGrpSpPr/>
              <p:nvPr/>
            </p:nvGrpSpPr>
            <p:grpSpPr>
              <a:xfrm>
                <a:off x="8257290" y="471641"/>
                <a:ext cx="3688412" cy="444038"/>
                <a:chOff x="4404725" y="471641"/>
                <a:chExt cx="3688412" cy="444038"/>
              </a:xfrm>
            </p:grpSpPr>
            <p:sp>
              <p:nvSpPr>
                <p:cNvPr id="1074" name="직사각형 1073">
                  <a:extLst>
                    <a:ext uri="{FF2B5EF4-FFF2-40B4-BE49-F238E27FC236}">
                      <a16:creationId xmlns:a16="http://schemas.microsoft.com/office/drawing/2014/main" id="{7283BE25-89E9-A90B-0615-8B3663F88042}"/>
                    </a:ext>
                  </a:extLst>
                </p:cNvPr>
                <p:cNvSpPr/>
                <p:nvPr/>
              </p:nvSpPr>
              <p:spPr>
                <a:xfrm>
                  <a:off x="4404725" y="471641"/>
                  <a:ext cx="3688412" cy="444038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075" name="TextBox 70">
                  <a:extLst>
                    <a:ext uri="{FF2B5EF4-FFF2-40B4-BE49-F238E27FC236}">
                      <a16:creationId xmlns:a16="http://schemas.microsoft.com/office/drawing/2014/main" id="{83BB69A9-63F6-EDF8-3ABC-D4BD3F56C5F3}"/>
                    </a:ext>
                  </a:extLst>
                </p:cNvPr>
                <p:cNvSpPr txBox="1"/>
                <p:nvPr/>
              </p:nvSpPr>
              <p:spPr>
                <a:xfrm>
                  <a:off x="4404725" y="471644"/>
                  <a:ext cx="189906" cy="211199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4</a:t>
                  </a:r>
                  <a:endPara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073" name="TextBox 65">
                <a:extLst>
                  <a:ext uri="{FF2B5EF4-FFF2-40B4-BE49-F238E27FC236}">
                    <a16:creationId xmlns:a16="http://schemas.microsoft.com/office/drawing/2014/main" id="{DF8A8852-4751-FF25-C238-C9EA6756DAD6}"/>
                  </a:ext>
                </a:extLst>
              </p:cNvPr>
              <p:cNvSpPr txBox="1"/>
              <p:nvPr/>
            </p:nvSpPr>
            <p:spPr>
              <a:xfrm>
                <a:off x="8744394" y="616780"/>
                <a:ext cx="2714205" cy="15376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오른손으로 잡고 순간적으로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8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번 찌릅니다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47" name="TextBox 4">
              <a:extLst>
                <a:ext uri="{FF2B5EF4-FFF2-40B4-BE49-F238E27FC236}">
                  <a16:creationId xmlns:a16="http://schemas.microsoft.com/office/drawing/2014/main" id="{4B8AD176-B78E-D28E-3BF7-973A0300CF00}"/>
                </a:ext>
              </a:extLst>
            </p:cNvPr>
            <p:cNvSpPr txBox="1"/>
            <p:nvPr/>
          </p:nvSpPr>
          <p:spPr>
            <a:xfrm>
              <a:off x="1071162" y="7196879"/>
              <a:ext cx="2640715" cy="24647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1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 한 번 찌를 때 마다 창 형태의 에너지가 여러 개 형성되며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</a:p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찌르는 동작에 맞춰 적을 향해 찌르듯 흐릅니다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80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F43B788-DF68-7891-1522-DDF86D4FB9A8}"/>
                </a:ext>
              </a:extLst>
            </p:cNvPr>
            <p:cNvGrpSpPr/>
            <p:nvPr/>
          </p:nvGrpSpPr>
          <p:grpSpPr>
            <a:xfrm>
              <a:off x="792935" y="5771807"/>
              <a:ext cx="3197170" cy="1408811"/>
              <a:chOff x="2480170" y="5771807"/>
              <a:chExt cx="3101984" cy="1628728"/>
            </a:xfrm>
          </p:grpSpPr>
          <p:pic>
            <p:nvPicPr>
              <p:cNvPr id="87" name="그림 86" descr="스크린샷, 무기, 비행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A8FA148-8D3D-A559-2C5A-7CE99EACF7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3" t="11556" r="12250" b="3321"/>
              <a:stretch>
                <a:fillRect/>
              </a:stretch>
            </p:blipFill>
            <p:spPr>
              <a:xfrm>
                <a:off x="2480170" y="5771807"/>
                <a:ext cx="3101984" cy="1628728"/>
              </a:xfrm>
              <a:prstGeom prst="rect">
                <a:avLst/>
              </a:prstGeom>
            </p:spPr>
          </p:pic>
          <p:sp>
            <p:nvSpPr>
              <p:cNvPr id="95" name="화살표: 오른쪽 94">
                <a:extLst>
                  <a:ext uri="{FF2B5EF4-FFF2-40B4-BE49-F238E27FC236}">
                    <a16:creationId xmlns:a16="http://schemas.microsoft.com/office/drawing/2014/main" id="{B1944008-C9CF-870E-1078-2F892846193F}"/>
                  </a:ext>
                </a:extLst>
              </p:cNvPr>
              <p:cNvSpPr/>
              <p:nvPr/>
            </p:nvSpPr>
            <p:spPr>
              <a:xfrm rot="789781">
                <a:off x="3552590" y="6369278"/>
                <a:ext cx="978408" cy="133172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E95A33-DC48-C2DF-C243-CF7DB872427C}"/>
                </a:ext>
              </a:extLst>
            </p:cNvPr>
            <p:cNvGrpSpPr/>
            <p:nvPr/>
          </p:nvGrpSpPr>
          <p:grpSpPr>
            <a:xfrm>
              <a:off x="2204492" y="7578762"/>
              <a:ext cx="1785613" cy="840052"/>
              <a:chOff x="3720230" y="7549037"/>
              <a:chExt cx="1785613" cy="840052"/>
            </a:xfrm>
          </p:grpSpPr>
          <p:pic>
            <p:nvPicPr>
              <p:cNvPr id="16" name="Picture 4">
                <a:extLst>
                  <a:ext uri="{FF2B5EF4-FFF2-40B4-BE49-F238E27FC236}">
                    <a16:creationId xmlns:a16="http://schemas.microsoft.com/office/drawing/2014/main" id="{CD0096B9-B612-D935-713A-9E909F55BD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842" t="86301" r="27457" b="1835"/>
              <a:stretch/>
            </p:blipFill>
            <p:spPr bwMode="auto">
              <a:xfrm>
                <a:off x="3720230" y="7549037"/>
                <a:ext cx="1785613" cy="8400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4">
                <a:extLst>
                  <a:ext uri="{FF2B5EF4-FFF2-40B4-BE49-F238E27FC236}">
                    <a16:creationId xmlns:a16="http://schemas.microsoft.com/office/drawing/2014/main" id="{65DD2F1E-7024-72FD-12AE-E4B8DDFE829B}"/>
                  </a:ext>
                </a:extLst>
              </p:cNvPr>
              <p:cNvSpPr txBox="1"/>
              <p:nvPr/>
            </p:nvSpPr>
            <p:spPr>
              <a:xfrm>
                <a:off x="4448424" y="8223528"/>
                <a:ext cx="1032527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r"/>
                <a:r>
                  <a:rPr lang="en-US" altLang="ko-KR" sz="801" dirty="0">
                    <a:solidFill>
                      <a:schemeClr val="bg1"/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/>
                    </a:solidFill>
                  </a:rPr>
                  <a:t>이펙트 예시 </a:t>
                </a:r>
                <a:r>
                  <a:rPr lang="en-US" altLang="ko-KR" sz="801" dirty="0">
                    <a:solidFill>
                      <a:schemeClr val="bg1"/>
                    </a:solidFill>
                  </a:rPr>
                  <a:t>2]</a:t>
                </a:r>
                <a:endParaRPr lang="ko-KR" altLang="en-US" sz="80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4" name="화살표: 오른쪽 113">
            <a:extLst>
              <a:ext uri="{FF2B5EF4-FFF2-40B4-BE49-F238E27FC236}">
                <a16:creationId xmlns:a16="http://schemas.microsoft.com/office/drawing/2014/main" id="{EADE57A3-BA9C-BC88-873A-1697E09FEE4C}"/>
              </a:ext>
            </a:extLst>
          </p:cNvPr>
          <p:cNvSpPr/>
          <p:nvPr/>
        </p:nvSpPr>
        <p:spPr>
          <a:xfrm>
            <a:off x="7523966" y="6722051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A272B767-A634-ACF8-880C-508E3498F24E}"/>
              </a:ext>
            </a:extLst>
          </p:cNvPr>
          <p:cNvGrpSpPr/>
          <p:nvPr/>
        </p:nvGrpSpPr>
        <p:grpSpPr>
          <a:xfrm>
            <a:off x="7876969" y="5215584"/>
            <a:ext cx="4833387" cy="3287068"/>
            <a:chOff x="7876969" y="5215584"/>
            <a:chExt cx="4833387" cy="32870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D52BF7A-AC78-D235-D600-700B448BB585}"/>
                </a:ext>
              </a:extLst>
            </p:cNvPr>
            <p:cNvSpPr/>
            <p:nvPr/>
          </p:nvSpPr>
          <p:spPr>
            <a:xfrm>
              <a:off x="7876971" y="5233852"/>
              <a:ext cx="4788104" cy="326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0281810-7E68-95AA-C073-2B0F8C7271CB}"/>
                </a:ext>
              </a:extLst>
            </p:cNvPr>
            <p:cNvGrpSpPr/>
            <p:nvPr/>
          </p:nvGrpSpPr>
          <p:grpSpPr>
            <a:xfrm>
              <a:off x="7876969" y="5215584"/>
              <a:ext cx="4788106" cy="444040"/>
              <a:chOff x="8257290" y="471641"/>
              <a:chExt cx="4788107" cy="444038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ABAAEE34-B17B-1506-690B-284E9619DC19}"/>
                  </a:ext>
                </a:extLst>
              </p:cNvPr>
              <p:cNvGrpSpPr/>
              <p:nvPr/>
            </p:nvGrpSpPr>
            <p:grpSpPr>
              <a:xfrm>
                <a:off x="8257290" y="471641"/>
                <a:ext cx="4788107" cy="444038"/>
                <a:chOff x="4404725" y="471641"/>
                <a:chExt cx="4788107" cy="444038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AFDB91E2-5187-3DA9-4DF9-2DD4F8D73DE8}"/>
                    </a:ext>
                  </a:extLst>
                </p:cNvPr>
                <p:cNvSpPr/>
                <p:nvPr/>
              </p:nvSpPr>
              <p:spPr>
                <a:xfrm>
                  <a:off x="4404725" y="471641"/>
                  <a:ext cx="4788107" cy="444038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7" name="TextBox 70">
                  <a:extLst>
                    <a:ext uri="{FF2B5EF4-FFF2-40B4-BE49-F238E27FC236}">
                      <a16:creationId xmlns:a16="http://schemas.microsoft.com/office/drawing/2014/main" id="{885A2310-E808-1FD6-8FB0-338EB6564B45}"/>
                    </a:ext>
                  </a:extLst>
                </p:cNvPr>
                <p:cNvSpPr txBox="1"/>
                <p:nvPr/>
              </p:nvSpPr>
              <p:spPr>
                <a:xfrm>
                  <a:off x="4404725" y="471644"/>
                  <a:ext cx="189906" cy="211198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6</a:t>
                  </a:r>
                  <a:endPara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74" name="TextBox 65">
                <a:extLst>
                  <a:ext uri="{FF2B5EF4-FFF2-40B4-BE49-F238E27FC236}">
                    <a16:creationId xmlns:a16="http://schemas.microsoft.com/office/drawing/2014/main" id="{801DC459-4785-F1E4-CE20-957C27DB7F07}"/>
                  </a:ext>
                </a:extLst>
              </p:cNvPr>
              <p:cNvSpPr txBox="1"/>
              <p:nvPr/>
            </p:nvSpPr>
            <p:spPr>
              <a:xfrm>
                <a:off x="9326301" y="616716"/>
                <a:ext cx="2650085" cy="153887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양손으로 잡고 돌진하며 크게 휘두릅니다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FE79B614-4B35-4303-0824-BAD8D5CEACC1}"/>
                </a:ext>
              </a:extLst>
            </p:cNvPr>
            <p:cNvGrpSpPr/>
            <p:nvPr/>
          </p:nvGrpSpPr>
          <p:grpSpPr>
            <a:xfrm>
              <a:off x="8067453" y="5690104"/>
              <a:ext cx="835101" cy="123111"/>
              <a:chOff x="1341678" y="941326"/>
              <a:chExt cx="835101" cy="123111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4694B63-D09A-4F4E-92C7-771C682B8E94}"/>
                  </a:ext>
                </a:extLst>
              </p:cNvPr>
              <p:cNvSpPr txBox="1"/>
              <p:nvPr/>
            </p:nvSpPr>
            <p:spPr>
              <a:xfrm>
                <a:off x="1510658" y="941326"/>
                <a:ext cx="666121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root </a:t>
                </a:r>
                <a:r>
                  <a: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모션</a:t>
                </a:r>
                <a:endParaRPr lang="en-US" altLang="ko-KR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DD8C3B81-84CD-BF50-C1AF-191362B9B308}"/>
                  </a:ext>
                </a:extLst>
              </p:cNvPr>
              <p:cNvGrpSpPr/>
              <p:nvPr/>
            </p:nvGrpSpPr>
            <p:grpSpPr>
              <a:xfrm>
                <a:off x="1341678" y="958329"/>
                <a:ext cx="89105" cy="89105"/>
                <a:chOff x="1394247" y="792216"/>
                <a:chExt cx="89105" cy="89105"/>
              </a:xfrm>
            </p:grpSpPr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9A47AF9B-C321-844D-45A7-428AFD5ED72E}"/>
                    </a:ext>
                  </a:extLst>
                </p:cNvPr>
                <p:cNvSpPr/>
                <p:nvPr/>
              </p:nvSpPr>
              <p:spPr>
                <a:xfrm>
                  <a:off x="1394247" y="792216"/>
                  <a:ext cx="89105" cy="89105"/>
                </a:xfrm>
                <a:custGeom>
                  <a:avLst/>
                  <a:gdLst>
                    <a:gd name="connsiteX0" fmla="*/ 0 w 514350"/>
                    <a:gd name="connsiteY0" fmla="*/ 0 h 514350"/>
                    <a:gd name="connsiteX1" fmla="*/ 0 w 514350"/>
                    <a:gd name="connsiteY1" fmla="*/ 514350 h 514350"/>
                    <a:gd name="connsiteX2" fmla="*/ 514350 w 514350"/>
                    <a:gd name="connsiteY2" fmla="*/ 514350 h 514350"/>
                    <a:gd name="connsiteX3" fmla="*/ 514350 w 514350"/>
                    <a:gd name="connsiteY3" fmla="*/ 0 h 514350"/>
                    <a:gd name="connsiteX4" fmla="*/ 457200 w 514350"/>
                    <a:gd name="connsiteY4" fmla="*/ 457200 h 514350"/>
                    <a:gd name="connsiteX5" fmla="*/ 57150 w 514350"/>
                    <a:gd name="connsiteY5" fmla="*/ 457200 h 514350"/>
                    <a:gd name="connsiteX6" fmla="*/ 57150 w 514350"/>
                    <a:gd name="connsiteY6" fmla="*/ 57150 h 514350"/>
                    <a:gd name="connsiteX7" fmla="*/ 457200 w 514350"/>
                    <a:gd name="connsiteY7" fmla="*/ 5715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4350" h="514350">
                      <a:moveTo>
                        <a:pt x="0" y="0"/>
                      </a:moveTo>
                      <a:lnTo>
                        <a:pt x="0" y="514350"/>
                      </a:lnTo>
                      <a:lnTo>
                        <a:pt x="514350" y="514350"/>
                      </a:lnTo>
                      <a:lnTo>
                        <a:pt x="514350" y="0"/>
                      </a:lnTo>
                      <a:close/>
                      <a:moveTo>
                        <a:pt x="457200" y="457200"/>
                      </a:moveTo>
                      <a:lnTo>
                        <a:pt x="57150" y="457200"/>
                      </a:lnTo>
                      <a:lnTo>
                        <a:pt x="57150" y="57150"/>
                      </a:lnTo>
                      <a:lnTo>
                        <a:pt x="457200" y="5715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41B8F5D9-873C-3F22-C2A4-3CF4D42DC277}"/>
                    </a:ext>
                  </a:extLst>
                </p:cNvPr>
                <p:cNvSpPr/>
                <p:nvPr/>
              </p:nvSpPr>
              <p:spPr>
                <a:xfrm>
                  <a:off x="1409688" y="812534"/>
                  <a:ext cx="58225" cy="44382"/>
                </a:xfrm>
                <a:custGeom>
                  <a:avLst/>
                  <a:gdLst>
                    <a:gd name="connsiteX0" fmla="*/ 336099 w 336099"/>
                    <a:gd name="connsiteY0" fmla="*/ 40815 h 256193"/>
                    <a:gd name="connsiteX1" fmla="*/ 296094 w 336099"/>
                    <a:gd name="connsiteY1" fmla="*/ 0 h 256193"/>
                    <a:gd name="connsiteX2" fmla="*/ 116710 w 336099"/>
                    <a:gd name="connsiteY2" fmla="*/ 175784 h 256193"/>
                    <a:gd name="connsiteX3" fmla="*/ 40415 w 336099"/>
                    <a:gd name="connsiteY3" fmla="*/ 99489 h 256193"/>
                    <a:gd name="connsiteX4" fmla="*/ 0 w 336099"/>
                    <a:gd name="connsiteY4" fmla="*/ 139894 h 256193"/>
                    <a:gd name="connsiteX5" fmla="*/ 116300 w 336099"/>
                    <a:gd name="connsiteY5" fmla="*/ 256194 h 256193"/>
                    <a:gd name="connsiteX6" fmla="*/ 336099 w 336099"/>
                    <a:gd name="connsiteY6" fmla="*/ 40815 h 256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6099" h="256193">
                      <a:moveTo>
                        <a:pt x="336099" y="40815"/>
                      </a:moveTo>
                      <a:lnTo>
                        <a:pt x="296094" y="0"/>
                      </a:lnTo>
                      <a:lnTo>
                        <a:pt x="116710" y="175784"/>
                      </a:lnTo>
                      <a:lnTo>
                        <a:pt x="40415" y="99489"/>
                      </a:lnTo>
                      <a:lnTo>
                        <a:pt x="0" y="139894"/>
                      </a:lnTo>
                      <a:lnTo>
                        <a:pt x="116300" y="256194"/>
                      </a:lnTo>
                      <a:lnTo>
                        <a:pt x="336099" y="4081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116" name="TextBox 4">
              <a:extLst>
                <a:ext uri="{FF2B5EF4-FFF2-40B4-BE49-F238E27FC236}">
                  <a16:creationId xmlns:a16="http://schemas.microsoft.com/office/drawing/2014/main" id="{D3C9F5DE-0364-FD09-5625-E7E20B83BEDA}"/>
                </a:ext>
              </a:extLst>
            </p:cNvPr>
            <p:cNvSpPr txBox="1"/>
            <p:nvPr/>
          </p:nvSpPr>
          <p:spPr>
            <a:xfrm>
              <a:off x="11704876" y="5536513"/>
              <a:ext cx="960199" cy="1231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0" dirty="0">
                  <a:solidFill>
                    <a:schemeClr val="bg1">
                      <a:lumMod val="95000"/>
                    </a:schemeClr>
                  </a:solidFill>
                </a:rPr>
                <a:t>이후 전투 </a:t>
              </a: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IDLE</a:t>
              </a:r>
              <a:r>
                <a:rPr lang="ko-KR" altLang="en-US" sz="800" dirty="0">
                  <a:solidFill>
                    <a:schemeClr val="bg1">
                      <a:lumMod val="95000"/>
                    </a:schemeClr>
                  </a:solidFill>
                </a:rPr>
                <a:t>로 전환</a:t>
              </a:r>
            </a:p>
          </p:txBody>
        </p:sp>
        <p:grpSp>
          <p:nvGrpSpPr>
            <p:cNvPr id="1086" name="그룹 1085">
              <a:extLst>
                <a:ext uri="{FF2B5EF4-FFF2-40B4-BE49-F238E27FC236}">
                  <a16:creationId xmlns:a16="http://schemas.microsoft.com/office/drawing/2014/main" id="{ED3F1B59-74C2-B3E4-D64F-E3E4C75EAEC8}"/>
                </a:ext>
              </a:extLst>
            </p:cNvPr>
            <p:cNvGrpSpPr/>
            <p:nvPr/>
          </p:nvGrpSpPr>
          <p:grpSpPr>
            <a:xfrm>
              <a:off x="8066875" y="5901429"/>
              <a:ext cx="4643481" cy="2544699"/>
              <a:chOff x="8066875" y="5901429"/>
              <a:chExt cx="4643481" cy="2544699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BD1DFC9D-CC93-AF8E-D295-1C8FC68100D1}"/>
                  </a:ext>
                </a:extLst>
              </p:cNvPr>
              <p:cNvGrpSpPr/>
              <p:nvPr/>
            </p:nvGrpSpPr>
            <p:grpSpPr>
              <a:xfrm>
                <a:off x="8067453" y="5901429"/>
                <a:ext cx="4642903" cy="1721052"/>
                <a:chOff x="8067453" y="5901429"/>
                <a:chExt cx="4642903" cy="1721052"/>
              </a:xfrm>
            </p:grpSpPr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C464C581-DCD6-1447-3A82-8A5A6F84DB99}"/>
                    </a:ext>
                  </a:extLst>
                </p:cNvPr>
                <p:cNvGrpSpPr/>
                <p:nvPr/>
              </p:nvGrpSpPr>
              <p:grpSpPr>
                <a:xfrm>
                  <a:off x="10954078" y="5901429"/>
                  <a:ext cx="1756278" cy="1582190"/>
                  <a:chOff x="10954078" y="5901429"/>
                  <a:chExt cx="1756278" cy="1582190"/>
                </a:xfrm>
              </p:grpSpPr>
              <p:pic>
                <p:nvPicPr>
                  <p:cNvPr id="49" name="그림 48" descr="흑백, 야외, 댄스, 사람이(가) 표시된 사진&#10;&#10;자동 생성된 설명">
                    <a:extLst>
                      <a:ext uri="{FF2B5EF4-FFF2-40B4-BE49-F238E27FC236}">
                        <a16:creationId xmlns:a16="http://schemas.microsoft.com/office/drawing/2014/main" id="{BC2E813C-8DCC-CAE3-70EF-50086508D1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38" t="17755" r="39257" b="6549"/>
                  <a:stretch>
                    <a:fillRect/>
                  </a:stretch>
                </p:blipFill>
                <p:spPr>
                  <a:xfrm flipH="1">
                    <a:off x="11116261" y="6054419"/>
                    <a:ext cx="1431913" cy="1429200"/>
                  </a:xfrm>
                  <a:prstGeom prst="rect">
                    <a:avLst/>
                  </a:prstGeom>
                </p:spPr>
              </p:pic>
              <p:sp>
                <p:nvSpPr>
                  <p:cNvPr id="25" name="TextBox 4">
                    <a:extLst>
                      <a:ext uri="{FF2B5EF4-FFF2-40B4-BE49-F238E27FC236}">
                        <a16:creationId xmlns:a16="http://schemas.microsoft.com/office/drawing/2014/main" id="{75E70BC4-3037-C6BF-A9C7-02BF5F32D329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4078" y="5901429"/>
                    <a:ext cx="1756278" cy="123111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dirty="0"/>
                      <a:t>돌진이 끝나면 후방을 바라보며 정지</a:t>
                    </a:r>
                  </a:p>
                </p:txBody>
              </p:sp>
            </p:grpSp>
            <p:sp>
              <p:nvSpPr>
                <p:cNvPr id="123" name="화살표: 오른쪽 122">
                  <a:extLst>
                    <a:ext uri="{FF2B5EF4-FFF2-40B4-BE49-F238E27FC236}">
                      <a16:creationId xmlns:a16="http://schemas.microsoft.com/office/drawing/2014/main" id="{1EF61B16-686C-C156-4DA7-9CFD19140652}"/>
                    </a:ext>
                  </a:extLst>
                </p:cNvPr>
                <p:cNvSpPr/>
                <p:nvPr/>
              </p:nvSpPr>
              <p:spPr>
                <a:xfrm>
                  <a:off x="10827954" y="6650050"/>
                  <a:ext cx="192204" cy="144001"/>
                </a:xfrm>
                <a:prstGeom prst="rightArrow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1082" name="그룹 1081">
                  <a:extLst>
                    <a:ext uri="{FF2B5EF4-FFF2-40B4-BE49-F238E27FC236}">
                      <a16:creationId xmlns:a16="http://schemas.microsoft.com/office/drawing/2014/main" id="{C979F677-A022-B140-586A-5FC95447B90F}"/>
                    </a:ext>
                  </a:extLst>
                </p:cNvPr>
                <p:cNvGrpSpPr/>
                <p:nvPr/>
              </p:nvGrpSpPr>
              <p:grpSpPr>
                <a:xfrm>
                  <a:off x="8067453" y="5906441"/>
                  <a:ext cx="2696142" cy="1716040"/>
                  <a:chOff x="8067453" y="5906441"/>
                  <a:chExt cx="2696142" cy="1716040"/>
                </a:xfrm>
              </p:grpSpPr>
              <p:pic>
                <p:nvPicPr>
                  <p:cNvPr id="101" name="그림 100" descr="댄스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0ACD726F-D97D-CB3B-3DF0-E1B25040A2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2548"/>
                  <a:stretch>
                    <a:fillRect/>
                  </a:stretch>
                </p:blipFill>
                <p:spPr>
                  <a:xfrm>
                    <a:off x="8067453" y="6054419"/>
                    <a:ext cx="2696142" cy="1428516"/>
                  </a:xfrm>
                  <a:prstGeom prst="rect">
                    <a:avLst/>
                  </a:prstGeom>
                </p:spPr>
              </p:pic>
              <p:sp>
                <p:nvSpPr>
                  <p:cNvPr id="80" name="TextBox 4">
                    <a:extLst>
                      <a:ext uri="{FF2B5EF4-FFF2-40B4-BE49-F238E27FC236}">
                        <a16:creationId xmlns:a16="http://schemas.microsoft.com/office/drawing/2014/main" id="{51D9045E-8809-70B6-CBA4-4F779CC9B9D0}"/>
                      </a:ext>
                    </a:extLst>
                  </p:cNvPr>
                  <p:cNvSpPr txBox="1"/>
                  <p:nvPr/>
                </p:nvSpPr>
                <p:spPr>
                  <a:xfrm>
                    <a:off x="8723681" y="5906441"/>
                    <a:ext cx="1383687" cy="123111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dirty="0"/>
                      <a:t>돌진하며 크게 휘두르기</a:t>
                    </a:r>
                  </a:p>
                </p:txBody>
              </p:sp>
              <p:sp>
                <p:nvSpPr>
                  <p:cNvPr id="1025" name="TextBox 4">
                    <a:extLst>
                      <a:ext uri="{FF2B5EF4-FFF2-40B4-BE49-F238E27FC236}">
                        <a16:creationId xmlns:a16="http://schemas.microsoft.com/office/drawing/2014/main" id="{7EE63DA2-3E5D-AA47-D7C7-BAF3DF68D540}"/>
                      </a:ext>
                    </a:extLst>
                  </p:cNvPr>
                  <p:cNvSpPr txBox="1"/>
                  <p:nvPr/>
                </p:nvSpPr>
                <p:spPr>
                  <a:xfrm>
                    <a:off x="8454524" y="7499242"/>
                    <a:ext cx="1922001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▲  창을 휘두를 때 검붉은 트레일 이펙트 형성</a:t>
                    </a:r>
                  </a:p>
                </p:txBody>
              </p:sp>
            </p:grpSp>
          </p:grpSp>
          <p:grpSp>
            <p:nvGrpSpPr>
              <p:cNvPr id="1080" name="그룹 1079">
                <a:extLst>
                  <a:ext uri="{FF2B5EF4-FFF2-40B4-BE49-F238E27FC236}">
                    <a16:creationId xmlns:a16="http://schemas.microsoft.com/office/drawing/2014/main" id="{0BCEC273-3DC3-4065-0873-44287B46D184}"/>
                  </a:ext>
                </a:extLst>
              </p:cNvPr>
              <p:cNvGrpSpPr/>
              <p:nvPr/>
            </p:nvGrpSpPr>
            <p:grpSpPr>
              <a:xfrm>
                <a:off x="8066875" y="7811975"/>
                <a:ext cx="4039811" cy="634153"/>
                <a:chOff x="8066875" y="7811975"/>
                <a:chExt cx="4039811" cy="634153"/>
              </a:xfrm>
            </p:grpSpPr>
            <p:pic>
              <p:nvPicPr>
                <p:cNvPr id="1070" name="그림 1069" descr="무척추 동물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1295386-E62D-8C18-9D98-935B43DEDC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6875" y="7907654"/>
                  <a:ext cx="4039811" cy="538474"/>
                </a:xfrm>
                <a:prstGeom prst="rect">
                  <a:avLst/>
                </a:prstGeom>
                <a:effectLst>
                  <a:softEdge rad="50800"/>
                </a:effectLst>
              </p:spPr>
            </p:pic>
            <p:sp>
              <p:nvSpPr>
                <p:cNvPr id="1068" name="TextBox 4">
                  <a:extLst>
                    <a:ext uri="{FF2B5EF4-FFF2-40B4-BE49-F238E27FC236}">
                      <a16:creationId xmlns:a16="http://schemas.microsoft.com/office/drawing/2014/main" id="{A9EE9491-854E-7519-D824-80D0946A1547}"/>
                    </a:ext>
                  </a:extLst>
                </p:cNvPr>
                <p:cNvSpPr txBox="1"/>
                <p:nvPr/>
              </p:nvSpPr>
              <p:spPr>
                <a:xfrm>
                  <a:off x="8607611" y="7811975"/>
                  <a:ext cx="2335576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▼  창을 휘두르는 궤적에 맞춰 지면에 균열 이펙트 형성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05762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4B208-F074-A681-804F-F75E18F2C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683E375-E4C2-F9D8-1C5D-E4CB36F35A3C}"/>
              </a:ext>
            </a:extLst>
          </p:cNvPr>
          <p:cNvGrpSpPr/>
          <p:nvPr/>
        </p:nvGrpSpPr>
        <p:grpSpPr>
          <a:xfrm>
            <a:off x="488493" y="2251488"/>
            <a:ext cx="3203891" cy="153889"/>
            <a:chOff x="1499245" y="907122"/>
            <a:chExt cx="3203891" cy="1538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6051B4-7279-AF25-5D61-F7CAA5F981C7}"/>
                </a:ext>
              </a:extLst>
            </p:cNvPr>
            <p:cNvSpPr txBox="1"/>
            <p:nvPr/>
          </p:nvSpPr>
          <p:spPr>
            <a:xfrm>
              <a:off x="3652148" y="937772"/>
              <a:ext cx="1050988" cy="12323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초당 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30</a:t>
              </a:r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프레임 기준</a:t>
              </a:r>
              <a:endParaRPr lang="en-US" altLang="ko-KR" sz="80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163366-B43C-F142-F5C7-DB772BAEFBA4}"/>
                </a:ext>
              </a:extLst>
            </p:cNvPr>
            <p:cNvSpPr txBox="1"/>
            <p:nvPr/>
          </p:nvSpPr>
          <p:spPr>
            <a:xfrm>
              <a:off x="1499245" y="907122"/>
              <a:ext cx="2271711" cy="15376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총 스킬 연출 시간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5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(150 frame)</a:t>
              </a:r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3A3E71FE-A376-7B6E-2875-6B031C33E0F6}"/>
              </a:ext>
            </a:extLst>
          </p:cNvPr>
          <p:cNvGrpSpPr/>
          <p:nvPr/>
        </p:nvGrpSpPr>
        <p:grpSpPr>
          <a:xfrm>
            <a:off x="568112" y="2643848"/>
            <a:ext cx="10656000" cy="4001524"/>
            <a:chOff x="736420" y="1146801"/>
            <a:chExt cx="10656000" cy="2091600"/>
          </a:xfrm>
        </p:grpSpPr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8FB7F4CD-F703-57EC-7E33-E99298B0DDED}"/>
                </a:ext>
              </a:extLst>
            </p:cNvPr>
            <p:cNvCxnSpPr>
              <a:cxnSpLocks/>
            </p:cNvCxnSpPr>
            <p:nvPr/>
          </p:nvCxnSpPr>
          <p:spPr>
            <a:xfrm>
              <a:off x="2824420" y="1146801"/>
              <a:ext cx="0" cy="209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75B0397A-E04E-802C-D09E-220A715E319A}"/>
                </a:ext>
              </a:extLst>
            </p:cNvPr>
            <p:cNvCxnSpPr>
              <a:cxnSpLocks/>
            </p:cNvCxnSpPr>
            <p:nvPr/>
          </p:nvCxnSpPr>
          <p:spPr>
            <a:xfrm>
              <a:off x="1384420" y="1146801"/>
              <a:ext cx="0" cy="209160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BCC160E0-5345-8D3C-CF26-2C1F773A706B}"/>
                </a:ext>
              </a:extLst>
            </p:cNvPr>
            <p:cNvCxnSpPr>
              <a:cxnSpLocks/>
            </p:cNvCxnSpPr>
            <p:nvPr/>
          </p:nvCxnSpPr>
          <p:spPr>
            <a:xfrm>
              <a:off x="2104420" y="1146801"/>
              <a:ext cx="0" cy="209160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EBB2A23F-30EF-5C16-68B5-2956AC2BC711}"/>
                </a:ext>
              </a:extLst>
            </p:cNvPr>
            <p:cNvCxnSpPr>
              <a:cxnSpLocks/>
            </p:cNvCxnSpPr>
            <p:nvPr/>
          </p:nvCxnSpPr>
          <p:spPr>
            <a:xfrm>
              <a:off x="4984420" y="1146801"/>
              <a:ext cx="0" cy="209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1B2A4A98-36F8-85A5-6CD9-E2DD6668CD5C}"/>
                </a:ext>
              </a:extLst>
            </p:cNvPr>
            <p:cNvCxnSpPr>
              <a:cxnSpLocks/>
            </p:cNvCxnSpPr>
            <p:nvPr/>
          </p:nvCxnSpPr>
          <p:spPr>
            <a:xfrm>
              <a:off x="3544420" y="1146801"/>
              <a:ext cx="0" cy="209160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E149B50E-551D-F8D6-5637-680079154117}"/>
                </a:ext>
              </a:extLst>
            </p:cNvPr>
            <p:cNvCxnSpPr>
              <a:cxnSpLocks/>
            </p:cNvCxnSpPr>
            <p:nvPr/>
          </p:nvCxnSpPr>
          <p:spPr>
            <a:xfrm>
              <a:off x="4264420" y="1146801"/>
              <a:ext cx="0" cy="209160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FA75D0D3-2174-5ED9-8299-A53A3E965847}"/>
                </a:ext>
              </a:extLst>
            </p:cNvPr>
            <p:cNvCxnSpPr>
              <a:cxnSpLocks/>
            </p:cNvCxnSpPr>
            <p:nvPr/>
          </p:nvCxnSpPr>
          <p:spPr>
            <a:xfrm>
              <a:off x="7144420" y="1146801"/>
              <a:ext cx="0" cy="209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12516680-83BC-D1B8-A05A-85E311BD1333}"/>
                </a:ext>
              </a:extLst>
            </p:cNvPr>
            <p:cNvCxnSpPr>
              <a:cxnSpLocks/>
            </p:cNvCxnSpPr>
            <p:nvPr/>
          </p:nvCxnSpPr>
          <p:spPr>
            <a:xfrm>
              <a:off x="5704420" y="1146801"/>
              <a:ext cx="0" cy="209160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636FE27-9B6E-7E0B-9FAD-FF5360188A3E}"/>
                </a:ext>
              </a:extLst>
            </p:cNvPr>
            <p:cNvCxnSpPr>
              <a:cxnSpLocks/>
            </p:cNvCxnSpPr>
            <p:nvPr/>
          </p:nvCxnSpPr>
          <p:spPr>
            <a:xfrm>
              <a:off x="6424420" y="1146801"/>
              <a:ext cx="0" cy="209160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721936D3-5CAC-15BC-3318-B9D8CAE8D1FF}"/>
                </a:ext>
              </a:extLst>
            </p:cNvPr>
            <p:cNvCxnSpPr>
              <a:cxnSpLocks/>
            </p:cNvCxnSpPr>
            <p:nvPr/>
          </p:nvCxnSpPr>
          <p:spPr>
            <a:xfrm>
              <a:off x="9304420" y="1146801"/>
              <a:ext cx="0" cy="20916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64FD77EF-0AD9-6621-5598-387607948B11}"/>
                </a:ext>
              </a:extLst>
            </p:cNvPr>
            <p:cNvCxnSpPr>
              <a:cxnSpLocks/>
            </p:cNvCxnSpPr>
            <p:nvPr/>
          </p:nvCxnSpPr>
          <p:spPr>
            <a:xfrm>
              <a:off x="7864420" y="1146801"/>
              <a:ext cx="0" cy="209160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D8F38B66-434A-118C-A708-738141A1AD11}"/>
                </a:ext>
              </a:extLst>
            </p:cNvPr>
            <p:cNvCxnSpPr>
              <a:cxnSpLocks/>
            </p:cNvCxnSpPr>
            <p:nvPr/>
          </p:nvCxnSpPr>
          <p:spPr>
            <a:xfrm>
              <a:off x="8584420" y="1146801"/>
              <a:ext cx="0" cy="209160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8676050A-8729-76F9-EAA3-07B75037869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4420" y="1146801"/>
              <a:ext cx="0" cy="209160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E7B5F6A9-47A1-4AF5-C27D-AB9F116C3826}"/>
                </a:ext>
              </a:extLst>
            </p:cNvPr>
            <p:cNvCxnSpPr>
              <a:cxnSpLocks/>
            </p:cNvCxnSpPr>
            <p:nvPr/>
          </p:nvCxnSpPr>
          <p:spPr>
            <a:xfrm>
              <a:off x="10744420" y="1146801"/>
              <a:ext cx="0" cy="209160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BA51362F-E032-5DC4-FB26-7C4376AFBEC1}"/>
                </a:ext>
              </a:extLst>
            </p:cNvPr>
            <p:cNvGrpSpPr/>
            <p:nvPr/>
          </p:nvGrpSpPr>
          <p:grpSpPr>
            <a:xfrm>
              <a:off x="736420" y="1146801"/>
              <a:ext cx="576000" cy="2091600"/>
              <a:chOff x="1200793" y="1061414"/>
              <a:chExt cx="576000" cy="2091600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86B5C03-91CA-78CE-E946-57C8899931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0793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61752ED6-59DC-11C1-8C3C-B8EF36F4C4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793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FECA348-CDEB-56E4-E799-F18922FCA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4793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88EEA785-86DC-A628-45C2-B07303F92E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6793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D4A10BBB-E305-2B48-F9A3-2AF598F0DA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8793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A9D8F68E-B09D-B5A2-F287-087F703569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0793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92489F5D-9845-3CF1-87CE-D66C3BAF7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793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3070B3C5-4515-AA8A-FC2F-C47DFC0A18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4793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C75D5A97-A78F-7A4A-76F8-31C0539641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6793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2A2B965E-CD83-71E6-C492-E2C9654DFD70}"/>
                </a:ext>
              </a:extLst>
            </p:cNvPr>
            <p:cNvGrpSpPr/>
            <p:nvPr/>
          </p:nvGrpSpPr>
          <p:grpSpPr>
            <a:xfrm>
              <a:off x="1456420" y="1146801"/>
              <a:ext cx="576000" cy="2091600"/>
              <a:chOff x="1914025" y="1061414"/>
              <a:chExt cx="576000" cy="209160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9BCFE695-FB8F-7B4D-8808-AA833D2F59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3C51A1A4-FFA6-DB85-9153-FA6DB1B96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4D787E25-E827-F3B8-3390-4A9C3D963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327B1F4F-FC51-0AF9-6C7C-DF92F95E9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7D1553F5-B211-2A77-BDDA-088B3A092F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04FC2ABE-B098-30F8-F658-53694485F5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92E63817-BB36-7F49-ACA3-E5A33315D4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451C8BAB-640A-6F4A-D051-43FD3026C3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CCE6FCFB-7F5D-E1D7-0D65-E2C46EF01D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F146197E-1AC5-B9F0-B963-625FC1C05287}"/>
                </a:ext>
              </a:extLst>
            </p:cNvPr>
            <p:cNvGrpSpPr/>
            <p:nvPr/>
          </p:nvGrpSpPr>
          <p:grpSpPr>
            <a:xfrm>
              <a:off x="2176420" y="1146801"/>
              <a:ext cx="576000" cy="2091600"/>
              <a:chOff x="1914025" y="1061414"/>
              <a:chExt cx="576000" cy="2091600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EDC38003-BAFC-C244-BACD-03CFCDCD4A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3EB42C2A-2672-996B-51EC-6703BB43E7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94491280-5217-E651-A534-9E5C8AE5E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613BAB54-4882-9C99-EDAD-1C6B751A62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D70CC4B0-4D1B-2C9A-9AA3-6B8917DFAE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BB16BED7-68CD-3F6B-3B28-07429E5C0C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6C3FB81F-CC5B-03CF-CC59-73C8B77982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46B08542-EB58-70FA-085A-01A9B77E4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B6145470-8C37-0E53-5A74-BC50366837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02015FA-1FB2-630E-768D-2ACF5A93B073}"/>
                </a:ext>
              </a:extLst>
            </p:cNvPr>
            <p:cNvGrpSpPr/>
            <p:nvPr/>
          </p:nvGrpSpPr>
          <p:grpSpPr>
            <a:xfrm>
              <a:off x="2896420" y="1146801"/>
              <a:ext cx="576000" cy="2091600"/>
              <a:chOff x="1914025" y="1061414"/>
              <a:chExt cx="576000" cy="2091600"/>
            </a:xfrm>
          </p:grpSpPr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80D826B1-E833-A1EB-C636-65A617D49D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484ECDC8-0515-DC35-E408-A8ACB1F4AA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D202584D-14BE-738D-1D27-1112F6239D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CADC9E4C-8023-3FD6-1E4B-26B40B56A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A4C08E17-E1FD-23DD-B7AA-E9B47C048E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6935C8BB-68AB-07A4-7D8A-58D7AF6378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1B1B2440-8BFF-025E-1C33-8AF4B9C00E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573540BD-3AA4-8D0A-3460-696C89351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2EE22833-17C5-4312-F0ED-0F40A0A80E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8FE0792E-10D9-64B5-BF7A-6EA91CDAC3B9}"/>
                </a:ext>
              </a:extLst>
            </p:cNvPr>
            <p:cNvGrpSpPr/>
            <p:nvPr/>
          </p:nvGrpSpPr>
          <p:grpSpPr>
            <a:xfrm>
              <a:off x="3616420" y="1146801"/>
              <a:ext cx="576000" cy="2091600"/>
              <a:chOff x="1914025" y="1061414"/>
              <a:chExt cx="576000" cy="2091600"/>
            </a:xfrm>
          </p:grpSpPr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323CB2F4-0F7A-6558-E776-D8CE575C7B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2FE47172-5E13-008C-98DC-EA696E6029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3A63CE5B-A6CF-1E28-B1EF-A56FE1801D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336163E6-F235-C8C8-9C4F-30686C871D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9154757C-F6B8-AF9A-CD63-F005EDC749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FEE2C43B-1C77-2277-741B-07F4B42FA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69179622-46BE-B71D-92C8-A9919495D7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4C35FA14-2E8B-E3BE-54C6-BF92F35A8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F77F526E-1BAF-0689-2008-C91EE4FD7D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EFCD951C-9BDB-A207-BC18-EA33BAB2FC85}"/>
                </a:ext>
              </a:extLst>
            </p:cNvPr>
            <p:cNvGrpSpPr/>
            <p:nvPr/>
          </p:nvGrpSpPr>
          <p:grpSpPr>
            <a:xfrm>
              <a:off x="4336420" y="1146801"/>
              <a:ext cx="576000" cy="2091600"/>
              <a:chOff x="1914025" y="1061414"/>
              <a:chExt cx="576000" cy="2091600"/>
            </a:xfrm>
          </p:grpSpPr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C3921F37-233F-DEC2-251E-1021546A78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45843B72-78FD-C2DF-BBB8-FD6028788A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>
                <a:extLst>
                  <a:ext uri="{FF2B5EF4-FFF2-40B4-BE49-F238E27FC236}">
                    <a16:creationId xmlns:a16="http://schemas.microsoft.com/office/drawing/2014/main" id="{785EDC06-19BF-D736-18AE-CE517E3AD3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4671D180-2FBF-7E18-9578-76A1E16743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>
                <a:extLst>
                  <a:ext uri="{FF2B5EF4-FFF2-40B4-BE49-F238E27FC236}">
                    <a16:creationId xmlns:a16="http://schemas.microsoft.com/office/drawing/2014/main" id="{5A022C6C-9E03-AE28-5205-E265657DB9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32B43623-1903-6256-7CE7-BE21EE5528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122A2FC9-93CD-C11B-E7DC-CD1149D86F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id="{D695F7D5-817F-8E2C-55F3-423A298FA3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30644D97-B2F2-C05A-1662-A7BDE76A29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D36C226F-80F6-1305-E8A4-F0C61123B586}"/>
                </a:ext>
              </a:extLst>
            </p:cNvPr>
            <p:cNvGrpSpPr/>
            <p:nvPr/>
          </p:nvGrpSpPr>
          <p:grpSpPr>
            <a:xfrm>
              <a:off x="5056420" y="1146801"/>
              <a:ext cx="576000" cy="2091600"/>
              <a:chOff x="1914025" y="1061414"/>
              <a:chExt cx="576000" cy="2091600"/>
            </a:xfrm>
          </p:grpSpPr>
          <p:cxnSp>
            <p:nvCxnSpPr>
              <p:cNvPr id="169" name="직선 연결선 168">
                <a:extLst>
                  <a:ext uri="{FF2B5EF4-FFF2-40B4-BE49-F238E27FC236}">
                    <a16:creationId xmlns:a16="http://schemas.microsoft.com/office/drawing/2014/main" id="{70DCB4EE-F998-D990-ED61-51AE234BED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40820495-BB80-3188-3AC2-CBF38B2103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170">
                <a:extLst>
                  <a:ext uri="{FF2B5EF4-FFF2-40B4-BE49-F238E27FC236}">
                    <a16:creationId xmlns:a16="http://schemas.microsoft.com/office/drawing/2014/main" id="{88A64805-130C-FC62-B091-848B4A8FC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7CCC4D75-8CFA-B1E1-84BE-5A953405D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F9EA2503-99B8-806F-0799-923AA4E6B2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D8E368F0-EC35-E9B9-18F9-B74DF8C130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C7CAA241-565C-9F1A-324A-62163CF2B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E70A6386-FC77-59CF-8EC5-AEEE888BB5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0D8A0AC4-7891-C0E2-B3CF-83E1304C98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9B40EFD2-F46C-8C2F-B43B-3159478B3DD6}"/>
                </a:ext>
              </a:extLst>
            </p:cNvPr>
            <p:cNvGrpSpPr/>
            <p:nvPr/>
          </p:nvGrpSpPr>
          <p:grpSpPr>
            <a:xfrm>
              <a:off x="5776420" y="1146801"/>
              <a:ext cx="576000" cy="2091600"/>
              <a:chOff x="1914025" y="1061414"/>
              <a:chExt cx="576000" cy="2091600"/>
            </a:xfrm>
          </p:grpSpPr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27706F18-6139-1895-2E8E-4AA9C4CF07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직선 연결선 179">
                <a:extLst>
                  <a:ext uri="{FF2B5EF4-FFF2-40B4-BE49-F238E27FC236}">
                    <a16:creationId xmlns:a16="http://schemas.microsoft.com/office/drawing/2014/main" id="{41F406E6-DEF3-08B5-A957-1D9EFE17C8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>
                <a:extLst>
                  <a:ext uri="{FF2B5EF4-FFF2-40B4-BE49-F238E27FC236}">
                    <a16:creationId xmlns:a16="http://schemas.microsoft.com/office/drawing/2014/main" id="{7741A13B-D709-0863-2250-DE3B657AFA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C40C1E36-2C92-C85E-9DA9-727F772AD1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>
                <a:extLst>
                  <a:ext uri="{FF2B5EF4-FFF2-40B4-BE49-F238E27FC236}">
                    <a16:creationId xmlns:a16="http://schemas.microsoft.com/office/drawing/2014/main" id="{B615083D-8958-AC82-9A35-4E872B958D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2DA4FB82-EA2A-D628-F176-9838F6E60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1B07F517-6588-41EC-9F9A-8BCE9D2A9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직선 연결선 185">
                <a:extLst>
                  <a:ext uri="{FF2B5EF4-FFF2-40B4-BE49-F238E27FC236}">
                    <a16:creationId xmlns:a16="http://schemas.microsoft.com/office/drawing/2014/main" id="{96887524-5F6B-6EBF-D617-29F0895728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FB23DE84-18C0-E861-6BE2-821B7E989B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842F957E-7927-722D-9E7B-1347323C47C5}"/>
                </a:ext>
              </a:extLst>
            </p:cNvPr>
            <p:cNvGrpSpPr/>
            <p:nvPr/>
          </p:nvGrpSpPr>
          <p:grpSpPr>
            <a:xfrm>
              <a:off x="6496420" y="1146801"/>
              <a:ext cx="576000" cy="2091600"/>
              <a:chOff x="1914025" y="1061414"/>
              <a:chExt cx="576000" cy="2091600"/>
            </a:xfrm>
          </p:grpSpPr>
          <p:cxnSp>
            <p:nvCxnSpPr>
              <p:cNvPr id="189" name="직선 연결선 188">
                <a:extLst>
                  <a:ext uri="{FF2B5EF4-FFF2-40B4-BE49-F238E27FC236}">
                    <a16:creationId xmlns:a16="http://schemas.microsoft.com/office/drawing/2014/main" id="{7AB06998-2A47-1A4C-7E12-EC5C8B7999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1BBF9E9F-C22A-BE6C-DADE-A2405454D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51518C13-0DA8-A2D3-B21E-90B1B1642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02B869CE-428E-0A53-6A86-32DC28839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7043CE7D-269B-BD03-51BF-070CAFA8B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366BDE93-A68B-EB6E-FE8C-EA013CFF98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연결선 194">
                <a:extLst>
                  <a:ext uri="{FF2B5EF4-FFF2-40B4-BE49-F238E27FC236}">
                    <a16:creationId xmlns:a16="http://schemas.microsoft.com/office/drawing/2014/main" id="{F497E4F6-A6F9-0269-46AF-0D71B42C90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195">
                <a:extLst>
                  <a:ext uri="{FF2B5EF4-FFF2-40B4-BE49-F238E27FC236}">
                    <a16:creationId xmlns:a16="http://schemas.microsoft.com/office/drawing/2014/main" id="{46AF26C0-DB2C-93B2-2FEC-E246540524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CE037961-DBCF-E9F7-3A3E-DE83C52D78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14FA0861-FC42-0839-F774-68D73FA6AC9A}"/>
                </a:ext>
              </a:extLst>
            </p:cNvPr>
            <p:cNvGrpSpPr/>
            <p:nvPr/>
          </p:nvGrpSpPr>
          <p:grpSpPr>
            <a:xfrm>
              <a:off x="7216420" y="1146801"/>
              <a:ext cx="576000" cy="2091600"/>
              <a:chOff x="1914025" y="1061414"/>
              <a:chExt cx="576000" cy="2091600"/>
            </a:xfrm>
          </p:grpSpPr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944D4254-A1B5-F357-6946-0496EA77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13F5C50B-3BA8-ED1C-570F-EA97B75101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85FCAD0D-DD73-EB4C-971C-5FBCB6BF63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>
                <a:extLst>
                  <a:ext uri="{FF2B5EF4-FFF2-40B4-BE49-F238E27FC236}">
                    <a16:creationId xmlns:a16="http://schemas.microsoft.com/office/drawing/2014/main" id="{C3ECA49E-BAA6-AAA8-7B3B-026F92B213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92D5D2D1-E363-5625-B89E-9600CBB880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EDF9928F-95A5-113F-AC5C-BB189FD2DD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9174CD1B-DD55-6D07-D0BF-FB94EF3C4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>
                <a:extLst>
                  <a:ext uri="{FF2B5EF4-FFF2-40B4-BE49-F238E27FC236}">
                    <a16:creationId xmlns:a16="http://schemas.microsoft.com/office/drawing/2014/main" id="{9B5FE2B2-2BE4-FD38-FE20-EB53AE3303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A6F2A4D2-B18F-EA22-FB03-BA08CC7B83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546328D0-09D7-52A1-32D9-B5850289D3B2}"/>
                </a:ext>
              </a:extLst>
            </p:cNvPr>
            <p:cNvGrpSpPr/>
            <p:nvPr/>
          </p:nvGrpSpPr>
          <p:grpSpPr>
            <a:xfrm>
              <a:off x="7936420" y="1146801"/>
              <a:ext cx="576000" cy="2091600"/>
              <a:chOff x="1914025" y="1061414"/>
              <a:chExt cx="576000" cy="2091600"/>
            </a:xfrm>
          </p:grpSpPr>
          <p:cxnSp>
            <p:nvCxnSpPr>
              <p:cNvPr id="209" name="직선 연결선 208">
                <a:extLst>
                  <a:ext uri="{FF2B5EF4-FFF2-40B4-BE49-F238E27FC236}">
                    <a16:creationId xmlns:a16="http://schemas.microsoft.com/office/drawing/2014/main" id="{2546EA14-C161-17FC-5ED7-6A9C7CF23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1C400BD5-2ABE-3A11-49A3-9E1DDE07E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76148817-C704-6BD1-E11D-1C2B5F0DF9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직선 연결선 211">
                <a:extLst>
                  <a:ext uri="{FF2B5EF4-FFF2-40B4-BE49-F238E27FC236}">
                    <a16:creationId xmlns:a16="http://schemas.microsoft.com/office/drawing/2014/main" id="{58BFA6AB-3B37-599C-A60D-109F00EEF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212">
                <a:extLst>
                  <a:ext uri="{FF2B5EF4-FFF2-40B4-BE49-F238E27FC236}">
                    <a16:creationId xmlns:a16="http://schemas.microsoft.com/office/drawing/2014/main" id="{4E26A081-F40C-C83D-C26B-B154E10F10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453FA11D-6FF0-0ADF-054E-8A9B6A23CC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직선 연결선 214">
                <a:extLst>
                  <a:ext uri="{FF2B5EF4-FFF2-40B4-BE49-F238E27FC236}">
                    <a16:creationId xmlns:a16="http://schemas.microsoft.com/office/drawing/2014/main" id="{2B3153B2-E11D-F632-D60F-81EC84E69A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5CCD1307-CF57-0D28-FFEE-F3B9A49A0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AC4FF747-0B4A-D337-CC36-3E3D0542F8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F6A940FB-F08D-39B4-3C24-4D36BD90C88D}"/>
                </a:ext>
              </a:extLst>
            </p:cNvPr>
            <p:cNvGrpSpPr/>
            <p:nvPr/>
          </p:nvGrpSpPr>
          <p:grpSpPr>
            <a:xfrm>
              <a:off x="8656420" y="1146801"/>
              <a:ext cx="576000" cy="2091600"/>
              <a:chOff x="1914025" y="1061414"/>
              <a:chExt cx="576000" cy="2091600"/>
            </a:xfrm>
          </p:grpSpPr>
          <p:cxnSp>
            <p:nvCxnSpPr>
              <p:cNvPr id="219" name="직선 연결선 218">
                <a:extLst>
                  <a:ext uri="{FF2B5EF4-FFF2-40B4-BE49-F238E27FC236}">
                    <a16:creationId xmlns:a16="http://schemas.microsoft.com/office/drawing/2014/main" id="{D81701F5-376A-86AE-DB5D-A8B4610A1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직선 연결선 219">
                <a:extLst>
                  <a:ext uri="{FF2B5EF4-FFF2-40B4-BE49-F238E27FC236}">
                    <a16:creationId xmlns:a16="http://schemas.microsoft.com/office/drawing/2014/main" id="{075984F0-CCD8-7BB2-2CBA-22E86869DB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직선 연결선 220">
                <a:extLst>
                  <a:ext uri="{FF2B5EF4-FFF2-40B4-BE49-F238E27FC236}">
                    <a16:creationId xmlns:a16="http://schemas.microsoft.com/office/drawing/2014/main" id="{6F518AA8-720D-B38C-5044-14CEC12B4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직선 연결선 221">
                <a:extLst>
                  <a:ext uri="{FF2B5EF4-FFF2-40B4-BE49-F238E27FC236}">
                    <a16:creationId xmlns:a16="http://schemas.microsoft.com/office/drawing/2014/main" id="{0C3F7E04-1B37-5176-2245-859D5FF4E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직선 연결선 222">
                <a:extLst>
                  <a:ext uri="{FF2B5EF4-FFF2-40B4-BE49-F238E27FC236}">
                    <a16:creationId xmlns:a16="http://schemas.microsoft.com/office/drawing/2014/main" id="{79EF1EC4-BB92-663C-B2CE-80E7F2AFF9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3">
                <a:extLst>
                  <a:ext uri="{FF2B5EF4-FFF2-40B4-BE49-F238E27FC236}">
                    <a16:creationId xmlns:a16="http://schemas.microsoft.com/office/drawing/2014/main" id="{D14FABC9-FF43-C529-EB79-D2F509A894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 224">
                <a:extLst>
                  <a:ext uri="{FF2B5EF4-FFF2-40B4-BE49-F238E27FC236}">
                    <a16:creationId xmlns:a16="http://schemas.microsoft.com/office/drawing/2014/main" id="{8A7AD88A-7999-8C42-ABBD-B4CD46A2F1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 225">
                <a:extLst>
                  <a:ext uri="{FF2B5EF4-FFF2-40B4-BE49-F238E27FC236}">
                    <a16:creationId xmlns:a16="http://schemas.microsoft.com/office/drawing/2014/main" id="{870FAC60-440D-15AA-A823-F8F814D9FC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 226">
                <a:extLst>
                  <a:ext uri="{FF2B5EF4-FFF2-40B4-BE49-F238E27FC236}">
                    <a16:creationId xmlns:a16="http://schemas.microsoft.com/office/drawing/2014/main" id="{F323617F-3BB7-5012-21A8-D556AF5DCF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CF00C521-CD6A-1356-7FF2-27F723D33C51}"/>
                </a:ext>
              </a:extLst>
            </p:cNvPr>
            <p:cNvGrpSpPr/>
            <p:nvPr/>
          </p:nvGrpSpPr>
          <p:grpSpPr>
            <a:xfrm>
              <a:off x="9376420" y="1146801"/>
              <a:ext cx="576000" cy="2091600"/>
              <a:chOff x="1914025" y="1061414"/>
              <a:chExt cx="576000" cy="2091600"/>
            </a:xfrm>
          </p:grpSpPr>
          <p:cxnSp>
            <p:nvCxnSpPr>
              <p:cNvPr id="229" name="직선 연결선 228">
                <a:extLst>
                  <a:ext uri="{FF2B5EF4-FFF2-40B4-BE49-F238E27FC236}">
                    <a16:creationId xmlns:a16="http://schemas.microsoft.com/office/drawing/2014/main" id="{620BE78E-C70C-381A-CBA9-8FB242D4BA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직선 연결선 229">
                <a:extLst>
                  <a:ext uri="{FF2B5EF4-FFF2-40B4-BE49-F238E27FC236}">
                    <a16:creationId xmlns:a16="http://schemas.microsoft.com/office/drawing/2014/main" id="{692AAC60-641F-19FD-53D2-F8A32076C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직선 연결선 230">
                <a:extLst>
                  <a:ext uri="{FF2B5EF4-FFF2-40B4-BE49-F238E27FC236}">
                    <a16:creationId xmlns:a16="http://schemas.microsoft.com/office/drawing/2014/main" id="{3DD2535E-8F2C-181A-8349-96C3AB4A66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직선 연결선 231">
                <a:extLst>
                  <a:ext uri="{FF2B5EF4-FFF2-40B4-BE49-F238E27FC236}">
                    <a16:creationId xmlns:a16="http://schemas.microsoft.com/office/drawing/2014/main" id="{901D3A7C-76A1-D58E-892F-ABE531D181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AE6E6683-CA53-1BB3-0AD8-13B639592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D6A607EB-50E7-FABE-B7CD-F7D8170706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>
                <a:extLst>
                  <a:ext uri="{FF2B5EF4-FFF2-40B4-BE49-F238E27FC236}">
                    <a16:creationId xmlns:a16="http://schemas.microsoft.com/office/drawing/2014/main" id="{25E8FEBB-A567-53E5-0D4B-A7E8457F8A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27549BDA-D122-5275-CC9B-6E77CD9B0C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E897E912-C738-FD95-13A1-B79E1179E0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B560BD1B-36F5-03B3-AFBC-99CD80705F1F}"/>
                </a:ext>
              </a:extLst>
            </p:cNvPr>
            <p:cNvGrpSpPr/>
            <p:nvPr/>
          </p:nvGrpSpPr>
          <p:grpSpPr>
            <a:xfrm>
              <a:off x="10096420" y="1146801"/>
              <a:ext cx="576000" cy="2091600"/>
              <a:chOff x="1914025" y="1061414"/>
              <a:chExt cx="576000" cy="2091600"/>
            </a:xfrm>
          </p:grpSpPr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99E8C5BB-213F-22E1-43D3-354F9CC339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F9140200-0836-EFFF-1ABA-44DFB4BD97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40">
                <a:extLst>
                  <a:ext uri="{FF2B5EF4-FFF2-40B4-BE49-F238E27FC236}">
                    <a16:creationId xmlns:a16="http://schemas.microsoft.com/office/drawing/2014/main" id="{42BAC9C5-80D2-6A2B-250B-490271EE4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47BB6BF3-F82D-8C92-9885-4984821A8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C6514860-88EE-E691-1066-9AAA1D2F29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3">
                <a:extLst>
                  <a:ext uri="{FF2B5EF4-FFF2-40B4-BE49-F238E27FC236}">
                    <a16:creationId xmlns:a16="http://schemas.microsoft.com/office/drawing/2014/main" id="{89869317-7D3D-F1AB-ECBC-BD2A502765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798C61DA-C64B-4669-4272-B19660160F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AFBBBB92-7EA1-51A2-1197-0D006BB7F4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 246">
                <a:extLst>
                  <a:ext uri="{FF2B5EF4-FFF2-40B4-BE49-F238E27FC236}">
                    <a16:creationId xmlns:a16="http://schemas.microsoft.com/office/drawing/2014/main" id="{5AF2C75F-A539-C3C0-B297-E99B4F8792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FD98CEB3-2BBC-2CD6-CA81-6F428B3FFD2E}"/>
                </a:ext>
              </a:extLst>
            </p:cNvPr>
            <p:cNvGrpSpPr/>
            <p:nvPr/>
          </p:nvGrpSpPr>
          <p:grpSpPr>
            <a:xfrm>
              <a:off x="10816420" y="1146801"/>
              <a:ext cx="576000" cy="2091600"/>
              <a:chOff x="1914025" y="1061414"/>
              <a:chExt cx="576000" cy="2091600"/>
            </a:xfrm>
          </p:grpSpPr>
          <p:cxnSp>
            <p:nvCxnSpPr>
              <p:cNvPr id="249" name="직선 연결선 248">
                <a:extLst>
                  <a:ext uri="{FF2B5EF4-FFF2-40B4-BE49-F238E27FC236}">
                    <a16:creationId xmlns:a16="http://schemas.microsoft.com/office/drawing/2014/main" id="{DD75CCC9-FBB8-8EB6-BC2C-1FA28C0E1A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연결선 249">
                <a:extLst>
                  <a:ext uri="{FF2B5EF4-FFF2-40B4-BE49-F238E27FC236}">
                    <a16:creationId xmlns:a16="http://schemas.microsoft.com/office/drawing/2014/main" id="{9F483E3E-3F85-E9D9-AD8A-F280976C2E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연결선 250">
                <a:extLst>
                  <a:ext uri="{FF2B5EF4-FFF2-40B4-BE49-F238E27FC236}">
                    <a16:creationId xmlns:a16="http://schemas.microsoft.com/office/drawing/2014/main" id="{9355451A-B550-49AC-7E91-D3F0C1D0A0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직선 연결선 251">
                <a:extLst>
                  <a:ext uri="{FF2B5EF4-FFF2-40B4-BE49-F238E27FC236}">
                    <a16:creationId xmlns:a16="http://schemas.microsoft.com/office/drawing/2014/main" id="{4D291279-ECAF-B82F-BAE7-5DB718A54B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 252">
                <a:extLst>
                  <a:ext uri="{FF2B5EF4-FFF2-40B4-BE49-F238E27FC236}">
                    <a16:creationId xmlns:a16="http://schemas.microsoft.com/office/drawing/2014/main" id="{744D2DB1-A138-38F7-1671-D4807942C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직선 연결선 253">
                <a:extLst>
                  <a:ext uri="{FF2B5EF4-FFF2-40B4-BE49-F238E27FC236}">
                    <a16:creationId xmlns:a16="http://schemas.microsoft.com/office/drawing/2014/main" id="{1A954261-65F5-ADE9-ADDE-18CC44BE51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4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직선 연결선 254">
                <a:extLst>
                  <a:ext uri="{FF2B5EF4-FFF2-40B4-BE49-F238E27FC236}">
                    <a16:creationId xmlns:a16="http://schemas.microsoft.com/office/drawing/2014/main" id="{B2196FA2-BC71-BC70-EE10-19897B4F7C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6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직선 연결선 255">
                <a:extLst>
                  <a:ext uri="{FF2B5EF4-FFF2-40B4-BE49-F238E27FC236}">
                    <a16:creationId xmlns:a16="http://schemas.microsoft.com/office/drawing/2014/main" id="{99592FA2-0B94-6070-BB4A-972BB134FF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8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직선 연결선 256">
                <a:extLst>
                  <a:ext uri="{FF2B5EF4-FFF2-40B4-BE49-F238E27FC236}">
                    <a16:creationId xmlns:a16="http://schemas.microsoft.com/office/drawing/2014/main" id="{0548A534-053E-E929-35D0-36CB970653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0025" y="1061414"/>
                <a:ext cx="0" cy="209160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F24B678A-C736-D7E0-DDE8-9B3B0559C1B5}"/>
              </a:ext>
            </a:extLst>
          </p:cNvPr>
          <p:cNvGrpSpPr/>
          <p:nvPr/>
        </p:nvGrpSpPr>
        <p:grpSpPr>
          <a:xfrm>
            <a:off x="465633" y="2452304"/>
            <a:ext cx="11205088" cy="272808"/>
            <a:chOff x="161608" y="1144479"/>
            <a:chExt cx="11205088" cy="27280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DD08D8BA-D650-C543-234C-23A1F618FBC9}"/>
                </a:ext>
              </a:extLst>
            </p:cNvPr>
            <p:cNvGrpSpPr/>
            <p:nvPr/>
          </p:nvGrpSpPr>
          <p:grpSpPr>
            <a:xfrm>
              <a:off x="161608" y="1144479"/>
              <a:ext cx="10924119" cy="191542"/>
              <a:chOff x="161608" y="955259"/>
              <a:chExt cx="10924119" cy="191542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828E7593-5C60-7740-97C1-A1DE6786B698}"/>
                  </a:ext>
                </a:extLst>
              </p:cNvPr>
              <p:cNvGrpSpPr/>
              <p:nvPr/>
            </p:nvGrpSpPr>
            <p:grpSpPr>
              <a:xfrm>
                <a:off x="192088" y="979042"/>
                <a:ext cx="10800000" cy="167759"/>
                <a:chOff x="192088" y="858603"/>
                <a:chExt cx="10800000" cy="167759"/>
              </a:xfrm>
            </p:grpSpPr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F2D83E02-B987-92BF-DB2C-3119CFD4F3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2088" y="858603"/>
                  <a:ext cx="0" cy="167759"/>
                </a:xfrm>
                <a:prstGeom prst="line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F09BAC97-620F-B83A-943E-36A8362569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2088" y="864724"/>
                  <a:ext cx="0" cy="161638"/>
                </a:xfrm>
                <a:prstGeom prst="line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68295391-4A4B-A6B3-2761-131E2DC9AA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12088" y="864724"/>
                  <a:ext cx="0" cy="161638"/>
                </a:xfrm>
                <a:prstGeom prst="line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E4CFFE53-E78B-938E-A8AC-48B656A8F6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72088" y="864724"/>
                  <a:ext cx="0" cy="161638"/>
                </a:xfrm>
                <a:prstGeom prst="line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493CDB7D-B259-2562-79CB-00C8382603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32088" y="864724"/>
                  <a:ext cx="0" cy="161638"/>
                </a:xfrm>
                <a:prstGeom prst="line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31D6B9DE-A2F8-A4EB-F93B-E5766EBD1B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92088" y="887678"/>
                  <a:ext cx="0" cy="138684"/>
                </a:xfrm>
                <a:prstGeom prst="line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E7AF0F9-8CEE-20D7-0471-365946E5F717}"/>
                  </a:ext>
                </a:extLst>
              </p:cNvPr>
              <p:cNvGrpSpPr/>
              <p:nvPr/>
            </p:nvGrpSpPr>
            <p:grpSpPr>
              <a:xfrm>
                <a:off x="161608" y="955259"/>
                <a:ext cx="10924119" cy="123239"/>
                <a:chOff x="164148" y="1022653"/>
                <a:chExt cx="10924119" cy="123239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E378BFD0-3C86-5085-CC28-80620F809659}"/>
                    </a:ext>
                  </a:extLst>
                </p:cNvPr>
                <p:cNvSpPr txBox="1"/>
                <p:nvPr/>
              </p:nvSpPr>
              <p:spPr>
                <a:xfrm>
                  <a:off x="6614382" y="1022653"/>
                  <a:ext cx="121828" cy="12323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801" b="1" dirty="0">
                      <a:solidFill>
                        <a:schemeClr val="tx1"/>
                      </a:solidFill>
                      <a:effectLst/>
                    </a:rPr>
                    <a:t>90</a:t>
                  </a: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70480AB-AA43-8E19-A33D-DB309380C65B}"/>
                    </a:ext>
                  </a:extLst>
                </p:cNvPr>
                <p:cNvSpPr txBox="1"/>
                <p:nvPr/>
              </p:nvSpPr>
              <p:spPr>
                <a:xfrm>
                  <a:off x="10905525" y="1022653"/>
                  <a:ext cx="182742" cy="12323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801" b="1" dirty="0">
                      <a:solidFill>
                        <a:schemeClr val="tx1"/>
                      </a:solidFill>
                      <a:effectLst/>
                    </a:rPr>
                    <a:t>150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D822BFA-B22E-3CEB-AE6A-F9A1A54A263C}"/>
                    </a:ext>
                  </a:extLst>
                </p:cNvPr>
                <p:cNvSpPr txBox="1"/>
                <p:nvPr/>
              </p:nvSpPr>
              <p:spPr>
                <a:xfrm>
                  <a:off x="2294381" y="1022653"/>
                  <a:ext cx="121828" cy="12323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801" b="1" dirty="0">
                      <a:solidFill>
                        <a:schemeClr val="tx1"/>
                      </a:solidFill>
                      <a:effectLst/>
                    </a:rPr>
                    <a:t>30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705B125-44DA-F5FE-7F4F-DB2469B85104}"/>
                    </a:ext>
                  </a:extLst>
                </p:cNvPr>
                <p:cNvSpPr txBox="1"/>
                <p:nvPr/>
              </p:nvSpPr>
              <p:spPr>
                <a:xfrm>
                  <a:off x="8745526" y="1022653"/>
                  <a:ext cx="182742" cy="12323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801" b="1" dirty="0">
                      <a:solidFill>
                        <a:schemeClr val="tx1"/>
                      </a:solidFill>
                      <a:effectLst/>
                    </a:rPr>
                    <a:t>120</a:t>
                  </a:r>
                </a:p>
              </p:txBody>
            </p: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AD302C9-0E3D-E61C-925B-32DC23D47705}"/>
                    </a:ext>
                  </a:extLst>
                </p:cNvPr>
                <p:cNvSpPr txBox="1"/>
                <p:nvPr/>
              </p:nvSpPr>
              <p:spPr>
                <a:xfrm>
                  <a:off x="4455552" y="1022653"/>
                  <a:ext cx="121828" cy="12323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801" b="1" dirty="0">
                      <a:solidFill>
                        <a:schemeClr val="tx1"/>
                      </a:solidFill>
                      <a:effectLst/>
                    </a:rPr>
                    <a:t>60</a:t>
                  </a:r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A96859C1-4CF0-037A-BB36-AF103EC33056}"/>
                    </a:ext>
                  </a:extLst>
                </p:cNvPr>
                <p:cNvSpPr txBox="1"/>
                <p:nvPr/>
              </p:nvSpPr>
              <p:spPr>
                <a:xfrm>
                  <a:off x="164148" y="1022653"/>
                  <a:ext cx="60914" cy="12323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1" b="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</p:grpSp>
        </p:grpSp>
        <p:grpSp>
          <p:nvGrpSpPr>
            <p:cNvPr id="278" name="그룹 277">
              <a:extLst>
                <a:ext uri="{FF2B5EF4-FFF2-40B4-BE49-F238E27FC236}">
                  <a16:creationId xmlns:a16="http://schemas.microsoft.com/office/drawing/2014/main" id="{2F199F21-0AD6-0DDF-7597-B992C7FE4E8E}"/>
                </a:ext>
              </a:extLst>
            </p:cNvPr>
            <p:cNvGrpSpPr/>
            <p:nvPr/>
          </p:nvGrpSpPr>
          <p:grpSpPr>
            <a:xfrm>
              <a:off x="192088" y="1294048"/>
              <a:ext cx="11174608" cy="123239"/>
              <a:chOff x="192088" y="882765"/>
              <a:chExt cx="11174608" cy="123239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66C4D1BB-7C4D-9EB6-CEE1-3B69720CBE58}"/>
                  </a:ext>
                </a:extLst>
              </p:cNvPr>
              <p:cNvSpPr/>
              <p:nvPr/>
            </p:nvSpPr>
            <p:spPr>
              <a:xfrm flipV="1">
                <a:off x="192088" y="924738"/>
                <a:ext cx="10800000" cy="45719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690821-BB1E-679C-38AB-27BC7CCF8BE4}"/>
                  </a:ext>
                </a:extLst>
              </p:cNvPr>
              <p:cNvSpPr txBox="1"/>
              <p:nvPr/>
            </p:nvSpPr>
            <p:spPr>
              <a:xfrm>
                <a:off x="10992088" y="882765"/>
                <a:ext cx="374608" cy="123239"/>
              </a:xfrm>
              <a:prstGeom prst="rect">
                <a:avLst/>
              </a:prstGeom>
              <a:noFill/>
            </p:spPr>
            <p:txBody>
              <a:bodyPr wrap="none" lIns="53999" tIns="0" rIns="35998" bIns="0" rtlCol="0" anchor="ctr" anchorCtr="0">
                <a:spAutoFit/>
              </a:bodyPr>
              <a:lstStyle/>
              <a:p>
                <a:r>
                  <a:rPr lang="ko-KR" altLang="en-US" sz="801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</a:t>
                </a:r>
                <a:endParaRPr lang="en-US" altLang="ko-KR" sz="801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994E8FFC-C6BF-5D9F-7D9C-A727C80144C3}"/>
                </a:ext>
              </a:extLst>
            </p:cNvPr>
            <p:cNvSpPr txBox="1"/>
            <p:nvPr/>
          </p:nvSpPr>
          <p:spPr>
            <a:xfrm>
              <a:off x="862396" y="1227760"/>
              <a:ext cx="9938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10</a:t>
              </a: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9309AA9B-B00F-6B4D-D0A4-C3FF3399C60A}"/>
                </a:ext>
              </a:extLst>
            </p:cNvPr>
            <p:cNvSpPr txBox="1"/>
            <p:nvPr/>
          </p:nvSpPr>
          <p:spPr>
            <a:xfrm>
              <a:off x="1580526" y="1227760"/>
              <a:ext cx="9938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20</a:t>
              </a: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DE88F95A-1CC8-91C9-D03D-10F9293D1294}"/>
                </a:ext>
              </a:extLst>
            </p:cNvPr>
            <p:cNvSpPr txBox="1"/>
            <p:nvPr/>
          </p:nvSpPr>
          <p:spPr>
            <a:xfrm>
              <a:off x="3024265" y="1227760"/>
              <a:ext cx="9938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40</a:t>
              </a:r>
            </a:p>
          </p:txBody>
        </p: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A6D63DBC-0411-6599-BD14-C40E441CC06A}"/>
                </a:ext>
              </a:extLst>
            </p:cNvPr>
            <p:cNvSpPr txBox="1"/>
            <p:nvPr/>
          </p:nvSpPr>
          <p:spPr>
            <a:xfrm>
              <a:off x="3742394" y="1227760"/>
              <a:ext cx="9938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50</a:t>
              </a: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C4709884-9339-E3EF-45FE-FB800995E355}"/>
                </a:ext>
              </a:extLst>
            </p:cNvPr>
            <p:cNvSpPr txBox="1"/>
            <p:nvPr/>
          </p:nvSpPr>
          <p:spPr>
            <a:xfrm>
              <a:off x="5180525" y="1227760"/>
              <a:ext cx="9938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70</a:t>
              </a: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CC87C364-FC69-9A91-DDC6-B8082FAF2BD8}"/>
                </a:ext>
              </a:extLst>
            </p:cNvPr>
            <p:cNvSpPr txBox="1"/>
            <p:nvPr/>
          </p:nvSpPr>
          <p:spPr>
            <a:xfrm>
              <a:off x="5898654" y="1227760"/>
              <a:ext cx="9938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80</a:t>
              </a: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6D6561FD-CCFF-F291-EDB3-F33B7CD7C26E}"/>
                </a:ext>
              </a:extLst>
            </p:cNvPr>
            <p:cNvSpPr txBox="1"/>
            <p:nvPr/>
          </p:nvSpPr>
          <p:spPr>
            <a:xfrm>
              <a:off x="7314368" y="1227760"/>
              <a:ext cx="149080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100</a:t>
              </a:r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BCB9039B-717F-5E25-9308-70E0B19C90D7}"/>
                </a:ext>
              </a:extLst>
            </p:cNvPr>
            <p:cNvSpPr txBox="1"/>
            <p:nvPr/>
          </p:nvSpPr>
          <p:spPr>
            <a:xfrm>
              <a:off x="8040117" y="1227760"/>
              <a:ext cx="149080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110</a:t>
              </a:r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A9E00E12-A6E7-0938-647E-4C498C0B84CE}"/>
                </a:ext>
              </a:extLst>
            </p:cNvPr>
            <p:cNvSpPr txBox="1"/>
            <p:nvPr/>
          </p:nvSpPr>
          <p:spPr>
            <a:xfrm>
              <a:off x="9475493" y="1227760"/>
              <a:ext cx="149080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130</a:t>
              </a:r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8EF90D57-ED5D-BC3A-9B70-5224AF62C0D6}"/>
                </a:ext>
              </a:extLst>
            </p:cNvPr>
            <p:cNvSpPr txBox="1"/>
            <p:nvPr/>
          </p:nvSpPr>
          <p:spPr>
            <a:xfrm>
              <a:off x="10201242" y="1227760"/>
              <a:ext cx="149080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140</a:t>
              </a:r>
            </a:p>
          </p:txBody>
        </p:sp>
      </p:grpSp>
      <p:sp>
        <p:nvSpPr>
          <p:cNvPr id="354" name="TextBox 353">
            <a:extLst>
              <a:ext uri="{FF2B5EF4-FFF2-40B4-BE49-F238E27FC236}">
                <a16:creationId xmlns:a16="http://schemas.microsoft.com/office/drawing/2014/main" id="{C685E187-2D03-BB79-4584-EB1DFFC924BC}"/>
              </a:ext>
            </a:extLst>
          </p:cNvPr>
          <p:cNvSpPr txBox="1"/>
          <p:nvPr/>
        </p:nvSpPr>
        <p:spPr>
          <a:xfrm>
            <a:off x="5847351" y="3176324"/>
            <a:ext cx="99386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700" dirty="0">
                <a:ln w="19050"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75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18C6C5E-8519-A4FD-D57C-CB6BD83409D6}"/>
              </a:ext>
            </a:extLst>
          </p:cNvPr>
          <p:cNvSpPr txBox="1"/>
          <p:nvPr/>
        </p:nvSpPr>
        <p:spPr>
          <a:xfrm>
            <a:off x="7996867" y="3176325"/>
            <a:ext cx="149080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700" dirty="0">
                <a:ln w="19050"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105</a:t>
            </a:r>
          </a:p>
        </p:txBody>
      </p:sp>
      <p:grpSp>
        <p:nvGrpSpPr>
          <p:cNvPr id="467" name="그룹 466">
            <a:extLst>
              <a:ext uri="{FF2B5EF4-FFF2-40B4-BE49-F238E27FC236}">
                <a16:creationId xmlns:a16="http://schemas.microsoft.com/office/drawing/2014/main" id="{3FA93B11-35F3-1B88-7C02-344B4AB5316A}"/>
              </a:ext>
            </a:extLst>
          </p:cNvPr>
          <p:cNvGrpSpPr/>
          <p:nvPr/>
        </p:nvGrpSpPr>
        <p:grpSpPr>
          <a:xfrm>
            <a:off x="496112" y="5599478"/>
            <a:ext cx="11298037" cy="288000"/>
            <a:chOff x="192088" y="4049772"/>
            <a:chExt cx="11298039" cy="288000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D5105CB3-0FB0-508A-A80A-24E5C365CC72}"/>
                </a:ext>
              </a:extLst>
            </p:cNvPr>
            <p:cNvGrpSpPr/>
            <p:nvPr/>
          </p:nvGrpSpPr>
          <p:grpSpPr>
            <a:xfrm>
              <a:off x="192088" y="4132154"/>
              <a:ext cx="11298039" cy="123239"/>
              <a:chOff x="192088" y="2273981"/>
              <a:chExt cx="11298039" cy="123239"/>
            </a:xfrm>
          </p:grpSpPr>
          <p:cxnSp>
            <p:nvCxnSpPr>
              <p:cNvPr id="79" name="직선 화살표 연결선 78">
                <a:extLst>
                  <a:ext uri="{FF2B5EF4-FFF2-40B4-BE49-F238E27FC236}">
                    <a16:creationId xmlns:a16="http://schemas.microsoft.com/office/drawing/2014/main" id="{432E834E-F183-2138-3CE4-101CAA26D6FE}"/>
                  </a:ext>
                </a:extLst>
              </p:cNvPr>
              <p:cNvCxnSpPr>
                <a:cxnSpLocks/>
                <a:endCxn id="89" idx="1"/>
              </p:cNvCxnSpPr>
              <p:nvPr/>
            </p:nvCxnSpPr>
            <p:spPr>
              <a:xfrm flipV="1">
                <a:off x="192088" y="2335601"/>
                <a:ext cx="10800000" cy="1"/>
              </a:xfrm>
              <a:prstGeom prst="straightConnector1">
                <a:avLst/>
              </a:prstGeom>
              <a:ln w="952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3A755BE-D14F-B03E-F276-C027D8430243}"/>
                  </a:ext>
                </a:extLst>
              </p:cNvPr>
              <p:cNvSpPr txBox="1"/>
              <p:nvPr/>
            </p:nvSpPr>
            <p:spPr>
              <a:xfrm>
                <a:off x="10992088" y="2273981"/>
                <a:ext cx="498039" cy="123239"/>
              </a:xfrm>
              <a:prstGeom prst="rect">
                <a:avLst/>
              </a:prstGeom>
              <a:noFill/>
            </p:spPr>
            <p:txBody>
              <a:bodyPr wrap="none" lIns="53999" tIns="0" rIns="35998" bIns="0" rtlCol="0" anchor="ctr" anchorCtr="0">
                <a:spAutoFit/>
              </a:bodyPr>
              <a:lstStyle/>
              <a:p>
                <a:r>
                  <a:rPr lang="ko-KR" altLang="en-US" sz="801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801" b="1" dirty="0" err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801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77" name="직사각형 261">
              <a:extLst>
                <a:ext uri="{FF2B5EF4-FFF2-40B4-BE49-F238E27FC236}">
                  <a16:creationId xmlns:a16="http://schemas.microsoft.com/office/drawing/2014/main" id="{5962B377-51FD-94AB-3EC1-B5097F0AFCF2}"/>
                </a:ext>
              </a:extLst>
            </p:cNvPr>
            <p:cNvSpPr/>
            <p:nvPr/>
          </p:nvSpPr>
          <p:spPr>
            <a:xfrm>
              <a:off x="192088" y="4049772"/>
              <a:ext cx="7560000" cy="288000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피격 이상 면역 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상태 이상 면역</a:t>
              </a:r>
            </a:p>
          </p:txBody>
        </p:sp>
      </p:grpSp>
      <p:grpSp>
        <p:nvGrpSpPr>
          <p:cNvPr id="464" name="그룹 463">
            <a:extLst>
              <a:ext uri="{FF2B5EF4-FFF2-40B4-BE49-F238E27FC236}">
                <a16:creationId xmlns:a16="http://schemas.microsoft.com/office/drawing/2014/main" id="{AB8205F0-5E1A-ADA1-12A9-B473526FDBB6}"/>
              </a:ext>
            </a:extLst>
          </p:cNvPr>
          <p:cNvGrpSpPr/>
          <p:nvPr/>
        </p:nvGrpSpPr>
        <p:grpSpPr>
          <a:xfrm>
            <a:off x="496116" y="4429128"/>
            <a:ext cx="11775733" cy="413504"/>
            <a:chOff x="192088" y="2879423"/>
            <a:chExt cx="11775731" cy="413503"/>
          </a:xfrm>
        </p:grpSpPr>
        <p:grpSp>
          <p:nvGrpSpPr>
            <p:cNvPr id="463" name="그룹 462">
              <a:extLst>
                <a:ext uri="{FF2B5EF4-FFF2-40B4-BE49-F238E27FC236}">
                  <a16:creationId xmlns:a16="http://schemas.microsoft.com/office/drawing/2014/main" id="{9071F10D-55D9-3CCE-ECAC-E19FDFB6296E}"/>
                </a:ext>
              </a:extLst>
            </p:cNvPr>
            <p:cNvGrpSpPr/>
            <p:nvPr/>
          </p:nvGrpSpPr>
          <p:grpSpPr>
            <a:xfrm>
              <a:off x="192088" y="2879423"/>
              <a:ext cx="11775731" cy="288000"/>
              <a:chOff x="192088" y="2879423"/>
              <a:chExt cx="11775731" cy="288000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57567BC-C850-8BDA-8222-D5D764182A72}"/>
                  </a:ext>
                </a:extLst>
              </p:cNvPr>
              <p:cNvGrpSpPr/>
              <p:nvPr/>
            </p:nvGrpSpPr>
            <p:grpSpPr>
              <a:xfrm>
                <a:off x="192088" y="2961806"/>
                <a:ext cx="11775731" cy="123238"/>
                <a:chOff x="192088" y="2725367"/>
                <a:chExt cx="11775731" cy="123238"/>
              </a:xfrm>
            </p:grpSpPr>
            <p:cxnSp>
              <p:nvCxnSpPr>
                <p:cNvPr id="150" name="직선 화살표 연결선 149">
                  <a:extLst>
                    <a:ext uri="{FF2B5EF4-FFF2-40B4-BE49-F238E27FC236}">
                      <a16:creationId xmlns:a16="http://schemas.microsoft.com/office/drawing/2014/main" id="{1A939180-1C9D-3F20-8C10-4C1EDFF28210}"/>
                    </a:ext>
                  </a:extLst>
                </p:cNvPr>
                <p:cNvCxnSpPr>
                  <a:cxnSpLocks/>
                  <a:endCxn id="155" idx="1"/>
                </p:cNvCxnSpPr>
                <p:nvPr/>
              </p:nvCxnSpPr>
              <p:spPr>
                <a:xfrm flipV="1">
                  <a:off x="192088" y="2786986"/>
                  <a:ext cx="10799998" cy="1"/>
                </a:xfrm>
                <a:prstGeom prst="straightConnector1">
                  <a:avLst/>
                </a:prstGeom>
                <a:ln w="9525">
                  <a:solidFill>
                    <a:schemeClr val="accent4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754D0DC7-9D4D-65A9-8B89-5EBEE5014BF1}"/>
                    </a:ext>
                  </a:extLst>
                </p:cNvPr>
                <p:cNvSpPr txBox="1"/>
                <p:nvPr/>
              </p:nvSpPr>
              <p:spPr>
                <a:xfrm>
                  <a:off x="10992086" y="2725367"/>
                  <a:ext cx="975733" cy="123238"/>
                </a:xfrm>
                <a:prstGeom prst="rect">
                  <a:avLst/>
                </a:prstGeom>
                <a:noFill/>
              </p:spPr>
              <p:txBody>
                <a:bodyPr wrap="none" lIns="53999" tIns="0" rIns="35998" bIns="0" rtlCol="0" anchor="ctr" anchorCtr="0">
                  <a:spAutoFit/>
                </a:bodyPr>
                <a:lstStyle/>
                <a:p>
                  <a:r>
                    <a:rPr lang="ko-KR" altLang="en-US" sz="801" b="1" dirty="0">
                      <a:solidFill>
                        <a:srgbClr val="00B0F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비주얼 이펙트</a:t>
                  </a:r>
                  <a:r>
                    <a:rPr lang="en-US" altLang="ko-KR" sz="801" b="1" dirty="0">
                      <a:solidFill>
                        <a:srgbClr val="00B0F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(VFX)</a:t>
                  </a:r>
                </a:p>
              </p:txBody>
            </p: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A278A7C8-586F-76BC-1799-4FB41918DFEC}"/>
                  </a:ext>
                </a:extLst>
              </p:cNvPr>
              <p:cNvGrpSpPr/>
              <p:nvPr/>
            </p:nvGrpSpPr>
            <p:grpSpPr>
              <a:xfrm>
                <a:off x="1920088" y="2879423"/>
                <a:ext cx="9071994" cy="288000"/>
                <a:chOff x="1920088" y="3209942"/>
                <a:chExt cx="9071994" cy="288000"/>
              </a:xfrm>
            </p:grpSpPr>
            <p:sp>
              <p:nvSpPr>
                <p:cNvPr id="127" name="화살표: 오각형 126">
                  <a:extLst>
                    <a:ext uri="{FF2B5EF4-FFF2-40B4-BE49-F238E27FC236}">
                      <a16:creationId xmlns:a16="http://schemas.microsoft.com/office/drawing/2014/main" id="{D863E0DC-4232-DFEB-93A4-73854686BE1D}"/>
                    </a:ext>
                  </a:extLst>
                </p:cNvPr>
                <p:cNvSpPr/>
                <p:nvPr/>
              </p:nvSpPr>
              <p:spPr>
                <a:xfrm>
                  <a:off x="7750400" y="3209942"/>
                  <a:ext cx="3241682" cy="28800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창이 꽂힌 위치에서 발생하는 폭발</a:t>
                  </a:r>
                </a:p>
              </p:txBody>
            </p:sp>
            <p:sp>
              <p:nvSpPr>
                <p:cNvPr id="132" name="화살표: 오각형 131">
                  <a:extLst>
                    <a:ext uri="{FF2B5EF4-FFF2-40B4-BE49-F238E27FC236}">
                      <a16:creationId xmlns:a16="http://schemas.microsoft.com/office/drawing/2014/main" id="{368D6166-4A41-0DA3-2583-265AD6BAA11A}"/>
                    </a:ext>
                  </a:extLst>
                </p:cNvPr>
                <p:cNvSpPr/>
                <p:nvPr/>
              </p:nvSpPr>
              <p:spPr>
                <a:xfrm>
                  <a:off x="1920088" y="3209942"/>
                  <a:ext cx="432000" cy="28800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파동 </a:t>
                  </a:r>
                  <a:endParaRPr lang="en-US" altLang="ko-KR" sz="900" dirty="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34" name="화살표: 오각형 133">
                  <a:extLst>
                    <a:ext uri="{FF2B5EF4-FFF2-40B4-BE49-F238E27FC236}">
                      <a16:creationId xmlns:a16="http://schemas.microsoft.com/office/drawing/2014/main" id="{8994D4A7-A059-E741-30BF-44C67F926620}"/>
                    </a:ext>
                  </a:extLst>
                </p:cNvPr>
                <p:cNvSpPr/>
                <p:nvPr/>
              </p:nvSpPr>
              <p:spPr>
                <a:xfrm>
                  <a:off x="2352088" y="3209942"/>
                  <a:ext cx="3240000" cy="28800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형태로 축적되는 에너지</a:t>
                  </a:r>
                </a:p>
              </p:txBody>
            </p:sp>
            <p:sp>
              <p:nvSpPr>
                <p:cNvPr id="145" name="화살표: 오각형 144">
                  <a:extLst>
                    <a:ext uri="{FF2B5EF4-FFF2-40B4-BE49-F238E27FC236}">
                      <a16:creationId xmlns:a16="http://schemas.microsoft.com/office/drawing/2014/main" id="{C6139C8E-1F48-0B1A-FB3F-F4B2FF9E23F5}"/>
                    </a:ext>
                  </a:extLst>
                </p:cNvPr>
                <p:cNvSpPr/>
                <p:nvPr/>
              </p:nvSpPr>
              <p:spPr>
                <a:xfrm>
                  <a:off x="5592088" y="3209942"/>
                  <a:ext cx="2160000" cy="28800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지점으로 날아가 꽂히는 창</a:t>
                  </a:r>
                </a:p>
              </p:txBody>
            </p:sp>
          </p:grp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C4DF06A-387C-7526-6D6C-662A788D7409}"/>
                </a:ext>
              </a:extLst>
            </p:cNvPr>
            <p:cNvSpPr txBox="1"/>
            <p:nvPr/>
          </p:nvSpPr>
          <p:spPr>
            <a:xfrm>
              <a:off x="1870511" y="3185204"/>
              <a:ext cx="99386" cy="10772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700" dirty="0">
                  <a:ln w="190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24</a:t>
              </a:r>
            </a:p>
          </p:txBody>
        </p:sp>
      </p:grpSp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2BD9A502-1DEA-8888-5856-518DE85AFBA3}"/>
              </a:ext>
            </a:extLst>
          </p:cNvPr>
          <p:cNvGrpSpPr/>
          <p:nvPr/>
        </p:nvGrpSpPr>
        <p:grpSpPr>
          <a:xfrm>
            <a:off x="496111" y="5029633"/>
            <a:ext cx="11812603" cy="332651"/>
            <a:chOff x="192088" y="3479920"/>
            <a:chExt cx="11812603" cy="332651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B0DF1C12-CC0E-F0D7-D91B-B04B27B0FB98}"/>
                </a:ext>
              </a:extLst>
            </p:cNvPr>
            <p:cNvGrpSpPr/>
            <p:nvPr/>
          </p:nvGrpSpPr>
          <p:grpSpPr>
            <a:xfrm>
              <a:off x="192088" y="3546979"/>
              <a:ext cx="11812603" cy="123239"/>
              <a:chOff x="192088" y="3218491"/>
              <a:chExt cx="11812603" cy="123239"/>
            </a:xfrm>
          </p:grpSpPr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0ED7C38C-AD15-F05C-8D9C-D873BCBEC2FD}"/>
                  </a:ext>
                </a:extLst>
              </p:cNvPr>
              <p:cNvSpPr txBox="1"/>
              <p:nvPr/>
            </p:nvSpPr>
            <p:spPr>
              <a:xfrm>
                <a:off x="10992088" y="3218491"/>
                <a:ext cx="1012603" cy="123239"/>
              </a:xfrm>
              <a:prstGeom prst="rect">
                <a:avLst/>
              </a:prstGeom>
              <a:noFill/>
            </p:spPr>
            <p:txBody>
              <a:bodyPr wrap="none" lIns="53999" tIns="0" rIns="35998" bIns="0" rtlCol="0" anchor="ctr" anchorCtr="0">
                <a:spAutoFit/>
              </a:bodyPr>
              <a:lstStyle/>
              <a:p>
                <a:r>
                  <a:rPr lang="ko-KR" altLang="en-US" sz="801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타격 지점</a:t>
                </a:r>
                <a:r>
                  <a:rPr lang="en-US" altLang="ko-KR" sz="801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(+ </a:t>
                </a:r>
                <a:r>
                  <a:rPr lang="ko-KR" altLang="en-US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피격 처리</a:t>
                </a:r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cxnSp>
            <p:nvCxnSpPr>
              <p:cNvPr id="310" name="직선 화살표 연결선 309">
                <a:extLst>
                  <a:ext uri="{FF2B5EF4-FFF2-40B4-BE49-F238E27FC236}">
                    <a16:creationId xmlns:a16="http://schemas.microsoft.com/office/drawing/2014/main" id="{18518C7A-2F66-636C-7034-45636FD7E4AA}"/>
                  </a:ext>
                </a:extLst>
              </p:cNvPr>
              <p:cNvCxnSpPr>
                <a:cxnSpLocks/>
                <a:endCxn id="309" idx="1"/>
              </p:cNvCxnSpPr>
              <p:nvPr/>
            </p:nvCxnSpPr>
            <p:spPr>
              <a:xfrm flipV="1">
                <a:off x="192088" y="3280111"/>
                <a:ext cx="10800000" cy="1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FE56476-D0C5-C353-B6CD-F1C2AC35BBB1}"/>
                </a:ext>
              </a:extLst>
            </p:cNvPr>
            <p:cNvGrpSpPr/>
            <p:nvPr/>
          </p:nvGrpSpPr>
          <p:grpSpPr>
            <a:xfrm>
              <a:off x="6486494" y="3479920"/>
              <a:ext cx="3669263" cy="332651"/>
              <a:chOff x="6416351" y="5337822"/>
              <a:chExt cx="3669263" cy="332651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839C100D-5AD4-A4C5-68E9-DBFC1A8CD8C1}"/>
                  </a:ext>
                </a:extLst>
              </p:cNvPr>
              <p:cNvGrpSpPr/>
              <p:nvPr/>
            </p:nvGrpSpPr>
            <p:grpSpPr>
              <a:xfrm>
                <a:off x="6416351" y="5337822"/>
                <a:ext cx="783869" cy="282817"/>
                <a:chOff x="6416351" y="3200915"/>
                <a:chExt cx="783869" cy="282817"/>
              </a:xfrm>
            </p:grpSpPr>
            <p:sp>
              <p:nvSpPr>
                <p:cNvPr id="303" name="이등변 삼각형 302">
                  <a:extLst>
                    <a:ext uri="{FF2B5EF4-FFF2-40B4-BE49-F238E27FC236}">
                      <a16:creationId xmlns:a16="http://schemas.microsoft.com/office/drawing/2014/main" id="{E0EBD804-59C1-680F-0A1C-C54BA342932A}"/>
                    </a:ext>
                  </a:extLst>
                </p:cNvPr>
                <p:cNvSpPr/>
                <p:nvPr/>
              </p:nvSpPr>
              <p:spPr>
                <a:xfrm rot="10800000">
                  <a:off x="6753675" y="3200915"/>
                  <a:ext cx="121650" cy="123428"/>
                </a:xfrm>
                <a:prstGeom prst="triangle">
                  <a:avLst/>
                </a:prstGeom>
                <a:solidFill>
                  <a:srgbClr val="FFD1D1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7" name="직사각형 262">
                  <a:extLst>
                    <a:ext uri="{FF2B5EF4-FFF2-40B4-BE49-F238E27FC236}">
                      <a16:creationId xmlns:a16="http://schemas.microsoft.com/office/drawing/2014/main" id="{9880BEAD-513A-0E2D-B465-8AC37D08BAB8}"/>
                    </a:ext>
                  </a:extLst>
                </p:cNvPr>
                <p:cNvSpPr/>
                <p:nvPr/>
              </p:nvSpPr>
              <p:spPr>
                <a:xfrm>
                  <a:off x="6416351" y="3360493"/>
                  <a:ext cx="783869" cy="12323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n w="31750">
                        <a:noFill/>
                      </a:ln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투사체</a:t>
                  </a:r>
                  <a:r>
                    <a:rPr lang="en-US" altLang="ko-KR" sz="801" dirty="0">
                      <a:ln w="31750">
                        <a:noFill/>
                      </a:ln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1" dirty="0">
                      <a:ln w="31750">
                        <a:noFill/>
                      </a:ln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</a:t>
                  </a:r>
                  <a:r>
                    <a:rPr lang="en-US" altLang="ko-KR" sz="801" dirty="0">
                      <a:ln w="31750">
                        <a:noFill/>
                      </a:ln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r>
                    <a:rPr lang="ko-KR" altLang="en-US" sz="801" dirty="0">
                      <a:ln w="31750">
                        <a:noFill/>
                      </a:ln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충돌 시</a:t>
                  </a:r>
                </a:p>
              </p:txBody>
            </p:sp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C42FE1EA-2820-EC98-5431-42BE2B01CBB9}"/>
                  </a:ext>
                </a:extLst>
              </p:cNvPr>
              <p:cNvGrpSpPr/>
              <p:nvPr/>
            </p:nvGrpSpPr>
            <p:grpSpPr>
              <a:xfrm>
                <a:off x="7502471" y="5337822"/>
                <a:ext cx="2583143" cy="332651"/>
                <a:chOff x="7502471" y="3170435"/>
                <a:chExt cx="2583143" cy="332651"/>
              </a:xfrm>
            </p:grpSpPr>
            <p:sp>
              <p:nvSpPr>
                <p:cNvPr id="260" name="이등변 삼각형 259">
                  <a:extLst>
                    <a:ext uri="{FF2B5EF4-FFF2-40B4-BE49-F238E27FC236}">
                      <a16:creationId xmlns:a16="http://schemas.microsoft.com/office/drawing/2014/main" id="{D66F386C-0BC3-0ED8-21E8-314216A6A057}"/>
                    </a:ext>
                  </a:extLst>
                </p:cNvPr>
                <p:cNvSpPr/>
                <p:nvPr/>
              </p:nvSpPr>
              <p:spPr>
                <a:xfrm rot="10800000">
                  <a:off x="7620533" y="3170435"/>
                  <a:ext cx="121650" cy="123428"/>
                </a:xfrm>
                <a:prstGeom prst="triangle">
                  <a:avLst/>
                </a:prstGeom>
                <a:solidFill>
                  <a:srgbClr val="FFD1D1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1" name="이등변 삼각형 260">
                  <a:extLst>
                    <a:ext uri="{FF2B5EF4-FFF2-40B4-BE49-F238E27FC236}">
                      <a16:creationId xmlns:a16="http://schemas.microsoft.com/office/drawing/2014/main" id="{54CC0639-871E-5308-0BC0-F530AA2A11B6}"/>
                    </a:ext>
                  </a:extLst>
                </p:cNvPr>
                <p:cNvSpPr/>
                <p:nvPr/>
              </p:nvSpPr>
              <p:spPr>
                <a:xfrm rot="10800000">
                  <a:off x="8052330" y="3170435"/>
                  <a:ext cx="121650" cy="123428"/>
                </a:xfrm>
                <a:prstGeom prst="triangle">
                  <a:avLst/>
                </a:prstGeom>
                <a:solidFill>
                  <a:srgbClr val="FFD1D1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3" name="이등변 삼각형 262">
                  <a:extLst>
                    <a:ext uri="{FF2B5EF4-FFF2-40B4-BE49-F238E27FC236}">
                      <a16:creationId xmlns:a16="http://schemas.microsoft.com/office/drawing/2014/main" id="{31886E53-71D5-1FF6-0FF8-B11FA712EB1C}"/>
                    </a:ext>
                  </a:extLst>
                </p:cNvPr>
                <p:cNvSpPr/>
                <p:nvPr/>
              </p:nvSpPr>
              <p:spPr>
                <a:xfrm rot="10800000">
                  <a:off x="8484127" y="3170435"/>
                  <a:ext cx="121650" cy="123428"/>
                </a:xfrm>
                <a:prstGeom prst="triangle">
                  <a:avLst/>
                </a:prstGeom>
                <a:solidFill>
                  <a:srgbClr val="FFD1D1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0" name="이등변 삼각형 279">
                  <a:extLst>
                    <a:ext uri="{FF2B5EF4-FFF2-40B4-BE49-F238E27FC236}">
                      <a16:creationId xmlns:a16="http://schemas.microsoft.com/office/drawing/2014/main" id="{71772E24-2677-421E-B623-978621CDC71B}"/>
                    </a:ext>
                  </a:extLst>
                </p:cNvPr>
                <p:cNvSpPr/>
                <p:nvPr/>
              </p:nvSpPr>
              <p:spPr>
                <a:xfrm rot="10800000">
                  <a:off x="9347721" y="3170435"/>
                  <a:ext cx="121650" cy="123428"/>
                </a:xfrm>
                <a:prstGeom prst="triangle">
                  <a:avLst/>
                </a:prstGeom>
                <a:solidFill>
                  <a:srgbClr val="FFD1D1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1" name="이등변 삼각형 280">
                  <a:extLst>
                    <a:ext uri="{FF2B5EF4-FFF2-40B4-BE49-F238E27FC236}">
                      <a16:creationId xmlns:a16="http://schemas.microsoft.com/office/drawing/2014/main" id="{2B5B54F6-17A0-DDD9-ED30-21C487895566}"/>
                    </a:ext>
                  </a:extLst>
                </p:cNvPr>
                <p:cNvSpPr/>
                <p:nvPr/>
              </p:nvSpPr>
              <p:spPr>
                <a:xfrm rot="10800000">
                  <a:off x="9779516" y="3170435"/>
                  <a:ext cx="121650" cy="123428"/>
                </a:xfrm>
                <a:prstGeom prst="triangle">
                  <a:avLst/>
                </a:prstGeom>
                <a:solidFill>
                  <a:srgbClr val="FFD1D1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2" name="이등변 삼각형 281">
                  <a:extLst>
                    <a:ext uri="{FF2B5EF4-FFF2-40B4-BE49-F238E27FC236}">
                      <a16:creationId xmlns:a16="http://schemas.microsoft.com/office/drawing/2014/main" id="{4E3692EA-8006-A4BD-1976-C1C5AAD7178E}"/>
                    </a:ext>
                  </a:extLst>
                </p:cNvPr>
                <p:cNvSpPr/>
                <p:nvPr/>
              </p:nvSpPr>
              <p:spPr>
                <a:xfrm rot="10800000">
                  <a:off x="8915924" y="3170435"/>
                  <a:ext cx="121650" cy="123428"/>
                </a:xfrm>
                <a:prstGeom prst="triangle">
                  <a:avLst/>
                </a:prstGeom>
                <a:solidFill>
                  <a:srgbClr val="FFD1D1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284" name="그룹 283">
                  <a:extLst>
                    <a:ext uri="{FF2B5EF4-FFF2-40B4-BE49-F238E27FC236}">
                      <a16:creationId xmlns:a16="http://schemas.microsoft.com/office/drawing/2014/main" id="{BE6BF6B2-3EAE-7A83-F94E-51A41E742343}"/>
                    </a:ext>
                  </a:extLst>
                </p:cNvPr>
                <p:cNvGrpSpPr/>
                <p:nvPr/>
              </p:nvGrpSpPr>
              <p:grpSpPr>
                <a:xfrm>
                  <a:off x="7681375" y="3337343"/>
                  <a:ext cx="1728000" cy="165743"/>
                  <a:chOff x="7681375" y="3401972"/>
                  <a:chExt cx="1728000" cy="165743"/>
                </a:xfrm>
              </p:grpSpPr>
              <p:sp>
                <p:nvSpPr>
                  <p:cNvPr id="293" name="왼쪽 대괄호 292">
                    <a:extLst>
                      <a:ext uri="{FF2B5EF4-FFF2-40B4-BE49-F238E27FC236}">
                        <a16:creationId xmlns:a16="http://schemas.microsoft.com/office/drawing/2014/main" id="{1E1F93F0-4CDA-5797-76D7-36778DBB243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498575" y="2584772"/>
                    <a:ext cx="93600" cy="1728000"/>
                  </a:xfrm>
                  <a:prstGeom prst="leftBracket">
                    <a:avLst>
                      <a:gd name="adj" fmla="val 0"/>
                    </a:avLst>
                  </a:prstGeom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799"/>
                  </a:p>
                </p:txBody>
              </p:sp>
              <p:sp>
                <p:nvSpPr>
                  <p:cNvPr id="294" name="직사각형 262">
                    <a:extLst>
                      <a:ext uri="{FF2B5EF4-FFF2-40B4-BE49-F238E27FC236}">
                        <a16:creationId xmlns:a16="http://schemas.microsoft.com/office/drawing/2014/main" id="{EC443342-42E2-5B4D-D67F-D18B5D6028FA}"/>
                      </a:ext>
                    </a:extLst>
                  </p:cNvPr>
                  <p:cNvSpPr/>
                  <p:nvPr/>
                </p:nvSpPr>
                <p:spPr>
                  <a:xfrm>
                    <a:off x="8434986" y="3444476"/>
                    <a:ext cx="239202" cy="12323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1" dirty="0">
                        <a:ln w="31750"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경직</a:t>
                    </a:r>
                  </a:p>
                </p:txBody>
              </p:sp>
            </p:grpSp>
            <p:grpSp>
              <p:nvGrpSpPr>
                <p:cNvPr id="285" name="그룹 284">
                  <a:extLst>
                    <a:ext uri="{FF2B5EF4-FFF2-40B4-BE49-F238E27FC236}">
                      <a16:creationId xmlns:a16="http://schemas.microsoft.com/office/drawing/2014/main" id="{6645174D-2289-C645-5899-6E1AB55AEE78}"/>
                    </a:ext>
                  </a:extLst>
                </p:cNvPr>
                <p:cNvGrpSpPr/>
                <p:nvPr/>
              </p:nvGrpSpPr>
              <p:grpSpPr>
                <a:xfrm>
                  <a:off x="9594209" y="3337342"/>
                  <a:ext cx="491405" cy="165741"/>
                  <a:chOff x="9594209" y="3401971"/>
                  <a:chExt cx="491405" cy="165741"/>
                </a:xfrm>
              </p:grpSpPr>
              <p:cxnSp>
                <p:nvCxnSpPr>
                  <p:cNvPr id="291" name="직선 연결선 290">
                    <a:extLst>
                      <a:ext uri="{FF2B5EF4-FFF2-40B4-BE49-F238E27FC236}">
                        <a16:creationId xmlns:a16="http://schemas.microsoft.com/office/drawing/2014/main" id="{EAFCA2A5-158E-5644-2F43-66923BB121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841787" y="3401971"/>
                    <a:ext cx="0" cy="93600"/>
                  </a:xfrm>
                  <a:prstGeom prst="line">
                    <a:avLst/>
                  </a:prstGeom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2" name="직사각형 262">
                    <a:extLst>
                      <a:ext uri="{FF2B5EF4-FFF2-40B4-BE49-F238E27FC236}">
                        <a16:creationId xmlns:a16="http://schemas.microsoft.com/office/drawing/2014/main" id="{A366ABFC-CC06-937D-1CC0-BBBD2F35D864}"/>
                      </a:ext>
                    </a:extLst>
                  </p:cNvPr>
                  <p:cNvSpPr/>
                  <p:nvPr/>
                </p:nvSpPr>
                <p:spPr>
                  <a:xfrm>
                    <a:off x="9594209" y="3444473"/>
                    <a:ext cx="491405" cy="12323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1" dirty="0">
                        <a:ln w="31750"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피격 이상</a:t>
                    </a:r>
                  </a:p>
                </p:txBody>
              </p:sp>
            </p:grpSp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435BB453-3220-3527-C696-6D1D646911DD}"/>
                    </a:ext>
                  </a:extLst>
                </p:cNvPr>
                <p:cNvSpPr txBox="1"/>
                <p:nvPr/>
              </p:nvSpPr>
              <p:spPr>
                <a:xfrm>
                  <a:off x="7502471" y="3309459"/>
                  <a:ext cx="149080" cy="10772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105</a:t>
                  </a:r>
                </a:p>
              </p:txBody>
            </p:sp>
          </p:grp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D86DA40-7FFD-2446-EF94-15148232B6F0}"/>
              </a:ext>
            </a:extLst>
          </p:cNvPr>
          <p:cNvGrpSpPr/>
          <p:nvPr/>
        </p:nvGrpSpPr>
        <p:grpSpPr>
          <a:xfrm>
            <a:off x="496115" y="3288373"/>
            <a:ext cx="1440003" cy="118057"/>
            <a:chOff x="192089" y="2137940"/>
            <a:chExt cx="1440003" cy="118057"/>
          </a:xfrm>
        </p:grpSpPr>
        <p:sp>
          <p:nvSpPr>
            <p:cNvPr id="449" name="사다리꼴 448">
              <a:extLst>
                <a:ext uri="{FF2B5EF4-FFF2-40B4-BE49-F238E27FC236}">
                  <a16:creationId xmlns:a16="http://schemas.microsoft.com/office/drawing/2014/main" id="{30A98309-688B-FBC6-727E-37537787CDB1}"/>
                </a:ext>
              </a:extLst>
            </p:cNvPr>
            <p:cNvSpPr/>
            <p:nvPr/>
          </p:nvSpPr>
          <p:spPr>
            <a:xfrm rot="16200000">
              <a:off x="961129" y="1585033"/>
              <a:ext cx="118056" cy="1223871"/>
            </a:xfrm>
            <a:prstGeom prst="trapezoid">
              <a:avLst/>
            </a:prstGeom>
            <a:solidFill>
              <a:srgbClr val="FFFFA3"/>
            </a:solidFill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/>
            </a:p>
          </p:txBody>
        </p:sp>
        <p:grpSp>
          <p:nvGrpSpPr>
            <p:cNvPr id="402" name="그룹 401">
              <a:extLst>
                <a:ext uri="{FF2B5EF4-FFF2-40B4-BE49-F238E27FC236}">
                  <a16:creationId xmlns:a16="http://schemas.microsoft.com/office/drawing/2014/main" id="{56BD966B-1FD0-8591-3665-8F728306CA05}"/>
                </a:ext>
              </a:extLst>
            </p:cNvPr>
            <p:cNvGrpSpPr/>
            <p:nvPr/>
          </p:nvGrpSpPr>
          <p:grpSpPr>
            <a:xfrm>
              <a:off x="192089" y="2137940"/>
              <a:ext cx="216129" cy="118057"/>
              <a:chOff x="306290" y="5421032"/>
              <a:chExt cx="277974" cy="151839"/>
            </a:xfrm>
            <a:solidFill>
              <a:schemeClr val="bg1">
                <a:lumMod val="50000"/>
              </a:schemeClr>
            </a:solidFill>
          </p:grpSpPr>
          <p:sp>
            <p:nvSpPr>
              <p:cNvPr id="406" name="이등변 삼각형 405">
                <a:extLst>
                  <a:ext uri="{FF2B5EF4-FFF2-40B4-BE49-F238E27FC236}">
                    <a16:creationId xmlns:a16="http://schemas.microsoft.com/office/drawing/2014/main" id="{8087FFF4-1FE7-B913-5DE1-125D8533E7A2}"/>
                  </a:ext>
                </a:extLst>
              </p:cNvPr>
              <p:cNvSpPr/>
              <p:nvPr/>
            </p:nvSpPr>
            <p:spPr>
              <a:xfrm rot="16200000">
                <a:off x="460589" y="5437335"/>
                <a:ext cx="128120" cy="119231"/>
              </a:xfrm>
              <a:prstGeom prst="triangl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1"/>
              </a:p>
            </p:txBody>
          </p:sp>
          <p:sp>
            <p:nvSpPr>
              <p:cNvPr id="407" name="직사각형 406">
                <a:extLst>
                  <a:ext uri="{FF2B5EF4-FFF2-40B4-BE49-F238E27FC236}">
                    <a16:creationId xmlns:a16="http://schemas.microsoft.com/office/drawing/2014/main" id="{BB4A6A04-7FB0-0879-26C9-9BC6B5C019C3}"/>
                  </a:ext>
                </a:extLst>
              </p:cNvPr>
              <p:cNvSpPr/>
              <p:nvPr/>
            </p:nvSpPr>
            <p:spPr>
              <a:xfrm>
                <a:off x="306290" y="5421032"/>
                <a:ext cx="214121" cy="151839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>
                <a:normAutofit lnSpcReduction="10000"/>
              </a:bodyPr>
              <a:lstStyle/>
              <a:p>
                <a:pPr algn="ctr"/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80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4C115D-7475-D631-5527-EC9BC4F5CD3E}"/>
              </a:ext>
            </a:extLst>
          </p:cNvPr>
          <p:cNvGrpSpPr/>
          <p:nvPr/>
        </p:nvGrpSpPr>
        <p:grpSpPr>
          <a:xfrm>
            <a:off x="496114" y="6267055"/>
            <a:ext cx="11839853" cy="123239"/>
            <a:chOff x="192088" y="3588700"/>
            <a:chExt cx="11839854" cy="123239"/>
          </a:xfrm>
        </p:grpSpPr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C6F63B5-0FC7-C671-40BE-CF23169B717F}"/>
                </a:ext>
              </a:extLst>
            </p:cNvPr>
            <p:cNvCxnSpPr>
              <a:cxnSpLocks/>
              <a:endCxn id="88" idx="1"/>
            </p:cNvCxnSpPr>
            <p:nvPr/>
          </p:nvCxnSpPr>
          <p:spPr>
            <a:xfrm>
              <a:off x="192088" y="3650319"/>
              <a:ext cx="10800000" cy="1"/>
            </a:xfrm>
            <a:prstGeom prst="straightConnector1">
              <a:avLst/>
            </a:prstGeom>
            <a:ln w="9525">
              <a:solidFill>
                <a:srgbClr val="00B050"/>
              </a:solidFill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9162C31-8694-E971-CE63-5054F65D13A2}"/>
                </a:ext>
              </a:extLst>
            </p:cNvPr>
            <p:cNvSpPr txBox="1"/>
            <p:nvPr/>
          </p:nvSpPr>
          <p:spPr>
            <a:xfrm>
              <a:off x="10992088" y="3588700"/>
              <a:ext cx="1039854" cy="123239"/>
            </a:xfrm>
            <a:prstGeom prst="rect">
              <a:avLst/>
            </a:prstGeom>
            <a:noFill/>
          </p:spPr>
          <p:txBody>
            <a:bodyPr wrap="none" lIns="53999" tIns="0" rIns="35998" bIns="0" rtlCol="0" anchor="ctr" anchorCtr="0">
              <a:spAutoFit/>
            </a:bodyPr>
            <a:lstStyle/>
            <a:p>
              <a:r>
                <a:rPr lang="ko-KR" altLang="en-US" sz="801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</a:t>
              </a:r>
              <a:r>
                <a:rPr lang="en-US" altLang="ko-KR" sz="801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801" b="1" dirty="0" err="1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801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801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발동 지점</a:t>
              </a:r>
              <a:endParaRPr lang="en-US" altLang="ko-KR" sz="801" b="1" dirty="0">
                <a:solidFill>
                  <a:srgbClr val="00B0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6C0D05C-E5CC-2C84-F72B-BA8A3D0211DA}"/>
              </a:ext>
            </a:extLst>
          </p:cNvPr>
          <p:cNvSpPr/>
          <p:nvPr/>
        </p:nvSpPr>
        <p:spPr>
          <a:xfrm>
            <a:off x="496111" y="2643851"/>
            <a:ext cx="10800001" cy="40472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 dirty="0"/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FCBCD1BD-E57E-AA6F-360E-13A881DAE677}"/>
              </a:ext>
            </a:extLst>
          </p:cNvPr>
          <p:cNvGrpSpPr/>
          <p:nvPr/>
        </p:nvGrpSpPr>
        <p:grpSpPr>
          <a:xfrm>
            <a:off x="496111" y="3487934"/>
            <a:ext cx="11516047" cy="644025"/>
            <a:chOff x="192088" y="2264174"/>
            <a:chExt cx="11516048" cy="644025"/>
          </a:xfrm>
        </p:grpSpPr>
        <p:grpSp>
          <p:nvGrpSpPr>
            <p:cNvPr id="465" name="그룹 464">
              <a:extLst>
                <a:ext uri="{FF2B5EF4-FFF2-40B4-BE49-F238E27FC236}">
                  <a16:creationId xmlns:a16="http://schemas.microsoft.com/office/drawing/2014/main" id="{5C63B798-9117-3CA3-6904-28F363F77E2C}"/>
                </a:ext>
              </a:extLst>
            </p:cNvPr>
            <p:cNvGrpSpPr/>
            <p:nvPr/>
          </p:nvGrpSpPr>
          <p:grpSpPr>
            <a:xfrm>
              <a:off x="192088" y="2620199"/>
              <a:ext cx="11516048" cy="288000"/>
              <a:chOff x="192088" y="2294247"/>
              <a:chExt cx="11516048" cy="288000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C0D891C-38D8-44A1-D901-C9E069B8F996}"/>
                  </a:ext>
                </a:extLst>
              </p:cNvPr>
              <p:cNvGrpSpPr/>
              <p:nvPr/>
            </p:nvGrpSpPr>
            <p:grpSpPr>
              <a:xfrm>
                <a:off x="192088" y="2376627"/>
                <a:ext cx="11516048" cy="123239"/>
                <a:chOff x="192088" y="1896676"/>
                <a:chExt cx="11516048" cy="123239"/>
              </a:xfrm>
            </p:grpSpPr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EAF011A5-C8A6-8E37-4FEE-34EB7795DBA0}"/>
                    </a:ext>
                  </a:extLst>
                </p:cNvPr>
                <p:cNvCxnSpPr>
                  <a:cxnSpLocks/>
                  <a:endCxn id="16" idx="1"/>
                </p:cNvCxnSpPr>
                <p:nvPr/>
              </p:nvCxnSpPr>
              <p:spPr>
                <a:xfrm flipV="1">
                  <a:off x="192088" y="1958296"/>
                  <a:ext cx="10800001" cy="2"/>
                </a:xfrm>
                <a:prstGeom prst="line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CACB01C-B747-D54A-0673-81F9132F40B8}"/>
                    </a:ext>
                  </a:extLst>
                </p:cNvPr>
                <p:cNvSpPr txBox="1"/>
                <p:nvPr/>
              </p:nvSpPr>
              <p:spPr>
                <a:xfrm>
                  <a:off x="10992089" y="1896676"/>
                  <a:ext cx="716047" cy="123239"/>
                </a:xfrm>
                <a:prstGeom prst="rect">
                  <a:avLst/>
                </a:prstGeom>
                <a:noFill/>
              </p:spPr>
              <p:txBody>
                <a:bodyPr wrap="none" lIns="53999" tIns="0" rIns="35998" bIns="0" rtlCol="0" anchor="ctr" anchorCtr="0">
                  <a:spAutoFit/>
                </a:bodyPr>
                <a:lstStyle/>
                <a:p>
                  <a:r>
                    <a:rPr lang="ko-KR" altLang="en-US" sz="801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캔슬 가능 지점</a:t>
                  </a:r>
                  <a:endParaRPr lang="en-US" altLang="ko-KR" sz="801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3" name="직사각형 262">
                <a:extLst>
                  <a:ext uri="{FF2B5EF4-FFF2-40B4-BE49-F238E27FC236}">
                    <a16:creationId xmlns:a16="http://schemas.microsoft.com/office/drawing/2014/main" id="{C4553EAF-E2FB-34F1-9533-59B72B4FD948}"/>
                  </a:ext>
                </a:extLst>
              </p:cNvPr>
              <p:cNvSpPr/>
              <p:nvPr/>
            </p:nvSpPr>
            <p:spPr>
              <a:xfrm>
                <a:off x="7750386" y="2294247"/>
                <a:ext cx="1081701" cy="288000"/>
              </a:xfrm>
              <a:prstGeom prst="homePlat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</a:t>
                </a:r>
              </a:p>
            </p:txBody>
          </p:sp>
        </p:grpSp>
        <p:grpSp>
          <p:nvGrpSpPr>
            <p:cNvPr id="484" name="그룹 483">
              <a:extLst>
                <a:ext uri="{FF2B5EF4-FFF2-40B4-BE49-F238E27FC236}">
                  <a16:creationId xmlns:a16="http://schemas.microsoft.com/office/drawing/2014/main" id="{3DD0FB71-6996-27C9-488C-D926F57AEF0C}"/>
                </a:ext>
              </a:extLst>
            </p:cNvPr>
            <p:cNvGrpSpPr/>
            <p:nvPr/>
          </p:nvGrpSpPr>
          <p:grpSpPr>
            <a:xfrm>
              <a:off x="192088" y="2264174"/>
              <a:ext cx="11080029" cy="409886"/>
              <a:chOff x="192088" y="2264174"/>
              <a:chExt cx="11080029" cy="409886"/>
            </a:xfrm>
          </p:grpSpPr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B61C1A3E-15DD-3807-18BC-590E81690339}"/>
                  </a:ext>
                </a:extLst>
              </p:cNvPr>
              <p:cNvSpPr txBox="1"/>
              <p:nvPr/>
            </p:nvSpPr>
            <p:spPr>
              <a:xfrm>
                <a:off x="5982157" y="2566338"/>
                <a:ext cx="99386" cy="1077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ln w="190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81</a:t>
                </a:r>
              </a:p>
            </p:txBody>
          </p: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D5BEEEDC-E03D-F41A-B79E-3E7A7F2EE401}"/>
                  </a:ext>
                </a:extLst>
              </p:cNvPr>
              <p:cNvGrpSpPr/>
              <p:nvPr/>
            </p:nvGrpSpPr>
            <p:grpSpPr>
              <a:xfrm>
                <a:off x="192088" y="2346554"/>
                <a:ext cx="11080029" cy="123239"/>
                <a:chOff x="192088" y="1519376"/>
                <a:chExt cx="11080029" cy="123239"/>
              </a:xfrm>
            </p:grpSpPr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E6FEFE42-48E7-BC27-C1D4-301838170529}"/>
                    </a:ext>
                  </a:extLst>
                </p:cNvPr>
                <p:cNvCxnSpPr>
                  <a:cxnSpLocks/>
                  <a:endCxn id="81" idx="1"/>
                </p:cNvCxnSpPr>
                <p:nvPr/>
              </p:nvCxnSpPr>
              <p:spPr>
                <a:xfrm flipV="1">
                  <a:off x="192088" y="1580996"/>
                  <a:ext cx="10799999" cy="2"/>
                </a:xfrm>
                <a:prstGeom prst="line">
                  <a:avLst/>
                </a:prstGeom>
                <a:ln w="9525">
                  <a:solidFill>
                    <a:srgbClr val="BD9C7C"/>
                  </a:solidFill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0EACAB0-3BA2-993C-3C21-324DAC147095}"/>
                    </a:ext>
                  </a:extLst>
                </p:cNvPr>
                <p:cNvSpPr txBox="1"/>
                <p:nvPr/>
              </p:nvSpPr>
              <p:spPr>
                <a:xfrm>
                  <a:off x="10992087" y="1519376"/>
                  <a:ext cx="280030" cy="123239"/>
                </a:xfrm>
                <a:prstGeom prst="rect">
                  <a:avLst/>
                </a:prstGeom>
                <a:noFill/>
              </p:spPr>
              <p:txBody>
                <a:bodyPr wrap="none" lIns="53999" tIns="0" rIns="35998" bIns="0" rtlCol="0" anchor="ctr" anchorCtr="0">
                  <a:spAutoFit/>
                </a:bodyPr>
                <a:lstStyle/>
                <a:p>
                  <a:r>
                    <a:rPr lang="ko-KR" altLang="en-US" sz="801" b="1" dirty="0">
                      <a:solidFill>
                        <a:srgbClr val="BD9C7C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모션</a:t>
                  </a:r>
                </a:p>
              </p:txBody>
            </p:sp>
          </p:grpSp>
          <p:grpSp>
            <p:nvGrpSpPr>
              <p:cNvPr id="483" name="그룹 482">
                <a:extLst>
                  <a:ext uri="{FF2B5EF4-FFF2-40B4-BE49-F238E27FC236}">
                    <a16:creationId xmlns:a16="http://schemas.microsoft.com/office/drawing/2014/main" id="{8922BCEB-4158-2E65-9353-AFB0EAF140C2}"/>
                  </a:ext>
                </a:extLst>
              </p:cNvPr>
              <p:cNvGrpSpPr/>
              <p:nvPr/>
            </p:nvGrpSpPr>
            <p:grpSpPr>
              <a:xfrm>
                <a:off x="192088" y="2264174"/>
                <a:ext cx="8638298" cy="288000"/>
                <a:chOff x="192088" y="2264174"/>
                <a:chExt cx="8638298" cy="288000"/>
              </a:xfrm>
            </p:grpSpPr>
            <p:sp>
              <p:nvSpPr>
                <p:cNvPr id="21" name="직사각형 262">
                  <a:extLst>
                    <a:ext uri="{FF2B5EF4-FFF2-40B4-BE49-F238E27FC236}">
                      <a16:creationId xmlns:a16="http://schemas.microsoft.com/office/drawing/2014/main" id="{9F627DC0-B831-0C0E-B4AA-E5EFD3504F8F}"/>
                    </a:ext>
                  </a:extLst>
                </p:cNvPr>
                <p:cNvSpPr/>
                <p:nvPr/>
              </p:nvSpPr>
              <p:spPr>
                <a:xfrm>
                  <a:off x="7750387" y="2346557"/>
                  <a:ext cx="1079999" cy="123239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전투 </a:t>
                  </a:r>
                  <a:r>
                    <a:rPr lang="en-US" altLang="ko-KR" sz="80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80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</a:t>
                  </a:r>
                </a:p>
              </p:txBody>
            </p:sp>
            <p:grpSp>
              <p:nvGrpSpPr>
                <p:cNvPr id="482" name="그룹 481">
                  <a:extLst>
                    <a:ext uri="{FF2B5EF4-FFF2-40B4-BE49-F238E27FC236}">
                      <a16:creationId xmlns:a16="http://schemas.microsoft.com/office/drawing/2014/main" id="{FD4F34D0-187F-6337-1A76-738740FA1C09}"/>
                    </a:ext>
                  </a:extLst>
                </p:cNvPr>
                <p:cNvGrpSpPr/>
                <p:nvPr/>
              </p:nvGrpSpPr>
              <p:grpSpPr>
                <a:xfrm>
                  <a:off x="192088" y="2264174"/>
                  <a:ext cx="7558301" cy="288000"/>
                  <a:chOff x="192088" y="2264174"/>
                  <a:chExt cx="7558301" cy="288000"/>
                </a:xfrm>
              </p:grpSpPr>
              <p:sp>
                <p:nvSpPr>
                  <p:cNvPr id="32" name="직사각형 260">
                    <a:extLst>
                      <a:ext uri="{FF2B5EF4-FFF2-40B4-BE49-F238E27FC236}">
                        <a16:creationId xmlns:a16="http://schemas.microsoft.com/office/drawing/2014/main" id="{CFD75BD5-8FF1-E258-826B-C7EDE39C4D7E}"/>
                      </a:ext>
                    </a:extLst>
                  </p:cNvPr>
                  <p:cNvSpPr/>
                  <p:nvPr/>
                </p:nvSpPr>
                <p:spPr>
                  <a:xfrm>
                    <a:off x="192088" y="2264174"/>
                    <a:ext cx="2160000" cy="288000"/>
                  </a:xfrm>
                  <a:prstGeom prst="homePlate">
                    <a:avLst/>
                  </a:prstGeom>
                  <a:solidFill>
                    <a:srgbClr val="FAFCBC"/>
                  </a:solidFill>
                  <a:ln w="9525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72001" tIns="35998" rIns="72001" bIns="35998" rtlCol="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공중 도약</a:t>
                    </a:r>
                  </a:p>
                </p:txBody>
              </p:sp>
              <p:sp>
                <p:nvSpPr>
                  <p:cNvPr id="33" name="직사각형 261">
                    <a:extLst>
                      <a:ext uri="{FF2B5EF4-FFF2-40B4-BE49-F238E27FC236}">
                        <a16:creationId xmlns:a16="http://schemas.microsoft.com/office/drawing/2014/main" id="{158F14A8-B546-7195-EC62-625ACC716903}"/>
                      </a:ext>
                    </a:extLst>
                  </p:cNvPr>
                  <p:cNvSpPr/>
                  <p:nvPr/>
                </p:nvSpPr>
                <p:spPr>
                  <a:xfrm>
                    <a:off x="2352088" y="2264174"/>
                    <a:ext cx="3240000" cy="288000"/>
                  </a:xfrm>
                  <a:prstGeom prst="homePlate">
                    <a:avLst/>
                  </a:prstGeom>
                  <a:solidFill>
                    <a:srgbClr val="FAFCBC"/>
                  </a:solidFill>
                  <a:ln w="9525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72001" tIns="35998" rIns="72001" bIns="35998" rtlCol="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공중에서 천천히 몸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허리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회전</a:t>
                    </a:r>
                  </a:p>
                </p:txBody>
              </p:sp>
              <p:sp>
                <p:nvSpPr>
                  <p:cNvPr id="480" name="직사각형 262">
                    <a:extLst>
                      <a:ext uri="{FF2B5EF4-FFF2-40B4-BE49-F238E27FC236}">
                        <a16:creationId xmlns:a16="http://schemas.microsoft.com/office/drawing/2014/main" id="{FDF8BF3B-AE83-F87C-59EF-10781DAAA42E}"/>
                      </a:ext>
                    </a:extLst>
                  </p:cNvPr>
                  <p:cNvSpPr/>
                  <p:nvPr/>
                </p:nvSpPr>
                <p:spPr>
                  <a:xfrm>
                    <a:off x="5590387" y="2264174"/>
                    <a:ext cx="432000" cy="288000"/>
                  </a:xfrm>
                  <a:prstGeom prst="homePlate">
                    <a:avLst/>
                  </a:prstGeom>
                  <a:solidFill>
                    <a:srgbClr val="FAFCBC"/>
                  </a:solidFill>
                  <a:ln w="9525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35998" rIns="0" bIns="35998" rtlCol="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</a:t>
                    </a:r>
                    <a:r>
                      <a: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투척</a:t>
                    </a:r>
                  </a:p>
                </p:txBody>
              </p:sp>
              <p:sp>
                <p:nvSpPr>
                  <p:cNvPr id="481" name="직사각형 262">
                    <a:extLst>
                      <a:ext uri="{FF2B5EF4-FFF2-40B4-BE49-F238E27FC236}">
                        <a16:creationId xmlns:a16="http://schemas.microsoft.com/office/drawing/2014/main" id="{2D0C8D15-C17E-5D02-DF08-5A64AEA62A42}"/>
                      </a:ext>
                    </a:extLst>
                  </p:cNvPr>
                  <p:cNvSpPr/>
                  <p:nvPr/>
                </p:nvSpPr>
                <p:spPr>
                  <a:xfrm>
                    <a:off x="6022387" y="2264174"/>
                    <a:ext cx="1728002" cy="288000"/>
                  </a:xfrm>
                  <a:prstGeom prst="homePlate">
                    <a:avLst/>
                  </a:prstGeom>
                  <a:solidFill>
                    <a:srgbClr val="FAFCBC"/>
                  </a:solidFill>
                  <a:ln w="9525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72001" tIns="35998" rIns="72001" bIns="35998" rtlCol="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수직 낙하 후 착지</a:t>
                    </a:r>
                  </a:p>
                </p:txBody>
              </p:sp>
            </p:grpSp>
          </p:grpSp>
        </p:grpSp>
      </p:grpSp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DC422399-88F3-D19E-8D57-44CD8D83EA3F}"/>
              </a:ext>
            </a:extLst>
          </p:cNvPr>
          <p:cNvGrpSpPr/>
          <p:nvPr/>
        </p:nvGrpSpPr>
        <p:grpSpPr>
          <a:xfrm>
            <a:off x="135378" y="151641"/>
            <a:ext cx="12529697" cy="184538"/>
            <a:chOff x="135378" y="182565"/>
            <a:chExt cx="12529697" cy="184538"/>
          </a:xfrm>
        </p:grpSpPr>
        <p:grpSp>
          <p:nvGrpSpPr>
            <p:cNvPr id="313" name="그룹 312">
              <a:extLst>
                <a:ext uri="{FF2B5EF4-FFF2-40B4-BE49-F238E27FC236}">
                  <a16:creationId xmlns:a16="http://schemas.microsoft.com/office/drawing/2014/main" id="{70402194-E68F-4DBE-5DD1-26CD228F7ED5}"/>
                </a:ext>
              </a:extLst>
            </p:cNvPr>
            <p:cNvGrpSpPr/>
            <p:nvPr/>
          </p:nvGrpSpPr>
          <p:grpSpPr>
            <a:xfrm>
              <a:off x="135378" y="182565"/>
              <a:ext cx="12529697" cy="184538"/>
              <a:chOff x="135378" y="151641"/>
              <a:chExt cx="12529697" cy="184538"/>
            </a:xfrm>
          </p:grpSpPr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9F2CDFBF-C6F9-34C7-C842-C81412C2BB5E}"/>
                  </a:ext>
                </a:extLst>
              </p:cNvPr>
              <p:cNvSpPr txBox="1"/>
              <p:nvPr/>
            </p:nvSpPr>
            <p:spPr>
              <a:xfrm>
                <a:off x="135378" y="151641"/>
                <a:ext cx="862000" cy="184538"/>
              </a:xfrm>
              <a:prstGeom prst="rect">
                <a:avLst/>
              </a:prstGeom>
              <a:noFill/>
            </p:spPr>
            <p:txBody>
              <a:bodyPr wrap="none" lIns="179999" tIns="0" rIns="72001" bIns="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sz="1199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316" name="직선 연결선 315">
                <a:extLst>
                  <a:ext uri="{FF2B5EF4-FFF2-40B4-BE49-F238E27FC236}">
                    <a16:creationId xmlns:a16="http://schemas.microsoft.com/office/drawing/2014/main" id="{503C7AB8-7B81-EC68-36B0-3D40D35360E0}"/>
                  </a:ext>
                </a:extLst>
              </p:cNvPr>
              <p:cNvCxnSpPr>
                <a:cxnSpLocks/>
                <a:stCxn id="315" idx="3"/>
              </p:cNvCxnSpPr>
              <p:nvPr/>
            </p:nvCxnSpPr>
            <p:spPr>
              <a:xfrm>
                <a:off x="997378" y="243910"/>
                <a:ext cx="1166769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25AE2221-A50F-24F9-C537-5E31CDF99234}"/>
                </a:ext>
              </a:extLst>
            </p:cNvPr>
            <p:cNvSpPr/>
            <p:nvPr/>
          </p:nvSpPr>
          <p:spPr>
            <a:xfrm>
              <a:off x="135378" y="229834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  <p:sp>
        <p:nvSpPr>
          <p:cNvPr id="10" name="직사각형 310">
            <a:extLst>
              <a:ext uri="{FF2B5EF4-FFF2-40B4-BE49-F238E27FC236}">
                <a16:creationId xmlns:a16="http://schemas.microsoft.com/office/drawing/2014/main" id="{E9D9A673-5DF4-A1C5-C15B-49BF923AE85A}"/>
              </a:ext>
            </a:extLst>
          </p:cNvPr>
          <p:cNvSpPr/>
          <p:nvPr/>
        </p:nvSpPr>
        <p:spPr>
          <a:xfrm>
            <a:off x="496110" y="2768387"/>
            <a:ext cx="1080000" cy="360001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준비</a:t>
            </a:r>
          </a:p>
        </p:txBody>
      </p:sp>
      <p:sp>
        <p:nvSpPr>
          <p:cNvPr id="12" name="직사각형 2">
            <a:extLst>
              <a:ext uri="{FF2B5EF4-FFF2-40B4-BE49-F238E27FC236}">
                <a16:creationId xmlns:a16="http://schemas.microsoft.com/office/drawing/2014/main" id="{B34472C6-CB64-FCB7-35ED-3A9D103060A1}"/>
              </a:ext>
            </a:extLst>
          </p:cNvPr>
          <p:cNvSpPr/>
          <p:nvPr/>
        </p:nvSpPr>
        <p:spPr>
          <a:xfrm>
            <a:off x="1576110" y="2768387"/>
            <a:ext cx="2010370" cy="360001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99" b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</a:p>
        </p:txBody>
      </p:sp>
      <p:sp>
        <p:nvSpPr>
          <p:cNvPr id="14" name="직사각형 3">
            <a:extLst>
              <a:ext uri="{FF2B5EF4-FFF2-40B4-BE49-F238E27FC236}">
                <a16:creationId xmlns:a16="http://schemas.microsoft.com/office/drawing/2014/main" id="{5683517A-5D77-0E96-E964-EDF6E4EEDFDB}"/>
              </a:ext>
            </a:extLst>
          </p:cNvPr>
          <p:cNvSpPr/>
          <p:nvPr/>
        </p:nvSpPr>
        <p:spPr>
          <a:xfrm>
            <a:off x="3586480" y="2768387"/>
            <a:ext cx="2158302" cy="360001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99" b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</a:p>
        </p:txBody>
      </p:sp>
      <p:sp>
        <p:nvSpPr>
          <p:cNvPr id="22" name="직사각형 9">
            <a:extLst>
              <a:ext uri="{FF2B5EF4-FFF2-40B4-BE49-F238E27FC236}">
                <a16:creationId xmlns:a16="http://schemas.microsoft.com/office/drawing/2014/main" id="{33D918BB-F242-DEA9-0602-B9AB69E05C29}"/>
              </a:ext>
            </a:extLst>
          </p:cNvPr>
          <p:cNvSpPr/>
          <p:nvPr/>
        </p:nvSpPr>
        <p:spPr>
          <a:xfrm>
            <a:off x="5744782" y="2768387"/>
            <a:ext cx="3241695" cy="360001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</a:p>
        </p:txBody>
      </p:sp>
      <p:sp>
        <p:nvSpPr>
          <p:cNvPr id="25" name="직사각형 9">
            <a:extLst>
              <a:ext uri="{FF2B5EF4-FFF2-40B4-BE49-F238E27FC236}">
                <a16:creationId xmlns:a16="http://schemas.microsoft.com/office/drawing/2014/main" id="{523970C6-DBEB-CD75-BC9E-1555C6AFBF39}"/>
              </a:ext>
            </a:extLst>
          </p:cNvPr>
          <p:cNvSpPr/>
          <p:nvPr/>
        </p:nvSpPr>
        <p:spPr>
          <a:xfrm>
            <a:off x="8986477" y="2768387"/>
            <a:ext cx="3241695" cy="360001"/>
          </a:xfrm>
          <a:prstGeom prst="homePlat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30000">
                <a:schemeClr val="dk1">
                  <a:lumMod val="97000"/>
                  <a:lumOff val="3000"/>
                </a:schemeClr>
              </a:gs>
              <a:gs pos="100000">
                <a:srgbClr val="373737">
                  <a:lumMod val="50000"/>
                  <a:lumOff val="50000"/>
                </a:srgbClr>
              </a:gs>
              <a:gs pos="80000">
                <a:schemeClr val="dk1">
                  <a:lumMod val="60000"/>
                  <a:lumOff val="40000"/>
                </a:schemeClr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99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마무리 공격</a:t>
            </a:r>
          </a:p>
        </p:txBody>
      </p:sp>
    </p:spTree>
    <p:extLst>
      <p:ext uri="{BB962C8B-B14F-4D97-AF65-F5344CB8AC3E}">
        <p14:creationId xmlns:p14="http://schemas.microsoft.com/office/powerpoint/2010/main" val="4219271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A40468-D454-2053-F715-B9558FAF2D86}"/>
              </a:ext>
            </a:extLst>
          </p:cNvPr>
          <p:cNvSpPr txBox="1"/>
          <p:nvPr/>
        </p:nvSpPr>
        <p:spPr>
          <a:xfrm>
            <a:off x="514351" y="1852203"/>
            <a:ext cx="878446" cy="1537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99" dirty="0"/>
              <a:t>[</a:t>
            </a:r>
            <a:r>
              <a:rPr lang="ko-KR" altLang="en-US" sz="999" dirty="0"/>
              <a:t>연출 추가 설명</a:t>
            </a:r>
            <a:r>
              <a:rPr lang="en-US" altLang="ko-KR" sz="999" dirty="0"/>
              <a:t>]</a:t>
            </a:r>
            <a:endParaRPr lang="ko-KR" altLang="en-US" sz="999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54E65F0-8864-F1FF-5286-8C8B0174187F}"/>
              </a:ext>
            </a:extLst>
          </p:cNvPr>
          <p:cNvGrpSpPr/>
          <p:nvPr/>
        </p:nvGrpSpPr>
        <p:grpSpPr>
          <a:xfrm>
            <a:off x="514351" y="2140383"/>
            <a:ext cx="11772898" cy="5320435"/>
            <a:chOff x="136525" y="1263549"/>
            <a:chExt cx="11772898" cy="532043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DD4FCB3-F87D-0B04-2B10-CB8E5321B9DD}"/>
                </a:ext>
              </a:extLst>
            </p:cNvPr>
            <p:cNvGrpSpPr/>
            <p:nvPr/>
          </p:nvGrpSpPr>
          <p:grpSpPr>
            <a:xfrm>
              <a:off x="136525" y="1551549"/>
              <a:ext cx="11772898" cy="5032435"/>
              <a:chOff x="514351" y="1745122"/>
              <a:chExt cx="11772898" cy="5032435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0454BD72-5AA5-8D4F-BAAC-8E53A4605949}"/>
                  </a:ext>
                </a:extLst>
              </p:cNvPr>
              <p:cNvGrpSpPr/>
              <p:nvPr/>
            </p:nvGrpSpPr>
            <p:grpSpPr>
              <a:xfrm>
                <a:off x="514351" y="1745122"/>
                <a:ext cx="11772898" cy="844839"/>
                <a:chOff x="192088" y="801080"/>
                <a:chExt cx="11772900" cy="844840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D3FE2F90-DD13-C181-9A2A-528C5413F051}"/>
                    </a:ext>
                  </a:extLst>
                </p:cNvPr>
                <p:cNvGrpSpPr/>
                <p:nvPr/>
              </p:nvGrpSpPr>
              <p:grpSpPr>
                <a:xfrm>
                  <a:off x="192088" y="801080"/>
                  <a:ext cx="11772900" cy="844840"/>
                  <a:chOff x="192088" y="513080"/>
                  <a:chExt cx="11772900" cy="288000"/>
                </a:xfrm>
                <a:solidFill>
                  <a:schemeClr val="bg1"/>
                </a:solidFill>
              </p:grpSpPr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909E33BF-94DE-DC1A-F201-8A244FDCBCAD}"/>
                      </a:ext>
                    </a:extLst>
                  </p:cNvPr>
                  <p:cNvSpPr/>
                  <p:nvPr/>
                </p:nvSpPr>
                <p:spPr>
                  <a:xfrm>
                    <a:off x="192088" y="513080"/>
                    <a:ext cx="6300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</a:t>
                    </a:r>
                  </a:p>
                </p:txBody>
              </p:sp>
              <p:sp>
                <p:nvSpPr>
                  <p:cNvPr id="93" name="직사각형 92">
                    <a:extLst>
                      <a:ext uri="{FF2B5EF4-FFF2-40B4-BE49-F238E27FC236}">
                        <a16:creationId xmlns:a16="http://schemas.microsoft.com/office/drawing/2014/main" id="{7009707E-11EF-24E5-5BDE-367EE243B1C9}"/>
                      </a:ext>
                    </a:extLst>
                  </p:cNvPr>
                  <p:cNvSpPr/>
                  <p:nvPr/>
                </p:nvSpPr>
                <p:spPr>
                  <a:xfrm>
                    <a:off x="822088" y="513080"/>
                    <a:ext cx="16632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중심이 안정적인 회전</a:t>
                    </a:r>
                  </a:p>
                </p:txBody>
              </p:sp>
              <p:sp>
                <p:nvSpPr>
                  <p:cNvPr id="94" name="직사각형 93">
                    <a:extLst>
                      <a:ext uri="{FF2B5EF4-FFF2-40B4-BE49-F238E27FC236}">
                        <a16:creationId xmlns:a16="http://schemas.microsoft.com/office/drawing/2014/main" id="{8924536C-AD55-0B00-7A01-A8A42BC187A3}"/>
                      </a:ext>
                    </a:extLst>
                  </p:cNvPr>
                  <p:cNvSpPr/>
                  <p:nvPr/>
                </p:nvSpPr>
                <p:spPr>
                  <a:xfrm>
                    <a:off x="2485288" y="513080"/>
                    <a:ext cx="5940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1.0s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2E9202B7-8D97-6884-CD6E-77EBE6BA4556}"/>
                      </a:ext>
                    </a:extLst>
                  </p:cNvPr>
                  <p:cNvSpPr/>
                  <p:nvPr/>
                </p:nvSpPr>
                <p:spPr>
                  <a:xfrm>
                    <a:off x="3079288" y="513080"/>
                    <a:ext cx="24696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5B691756-8A54-88A5-B245-C3F1C7B89571}"/>
                      </a:ext>
                    </a:extLst>
                  </p:cNvPr>
                  <p:cNvSpPr/>
                  <p:nvPr/>
                </p:nvSpPr>
                <p:spPr>
                  <a:xfrm>
                    <a:off x="5548888" y="513080"/>
                    <a:ext cx="64161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A6208C8E-56FF-7BF7-A0E1-F2B982CFFBDC}"/>
                    </a:ext>
                  </a:extLst>
                </p:cNvPr>
                <p:cNvGrpSpPr/>
                <p:nvPr/>
              </p:nvGrpSpPr>
              <p:grpSpPr>
                <a:xfrm>
                  <a:off x="3190227" y="887764"/>
                  <a:ext cx="2021736" cy="671473"/>
                  <a:chOff x="3190227" y="872598"/>
                  <a:chExt cx="2021736" cy="671473"/>
                </a:xfrm>
              </p:grpSpPr>
              <p:sp>
                <p:nvSpPr>
                  <p:cNvPr id="89" name="TextBox 70">
                    <a:extLst>
                      <a:ext uri="{FF2B5EF4-FFF2-40B4-BE49-F238E27FC236}">
                        <a16:creationId xmlns:a16="http://schemas.microsoft.com/office/drawing/2014/main" id="{B57ABB28-242A-A120-912C-5E5AD8F48065}"/>
                      </a:ext>
                    </a:extLst>
                  </p:cNvPr>
                  <p:cNvSpPr txBox="1"/>
                  <p:nvPr/>
                </p:nvSpPr>
                <p:spPr>
                  <a:xfrm>
                    <a:off x="3190227" y="872598"/>
                    <a:ext cx="1631011" cy="149844"/>
                  </a:xfrm>
                  <a:prstGeom prst="homePlate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0" bIns="18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[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 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1] 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창을 목 뒤에 걸친 후 회전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 </a:t>
                    </a:r>
                    <a:endParaRPr lang="ko-KR" altLang="en-US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0" name="TextBox 70">
                    <a:extLst>
                      <a:ext uri="{FF2B5EF4-FFF2-40B4-BE49-F238E27FC236}">
                        <a16:creationId xmlns:a16="http://schemas.microsoft.com/office/drawing/2014/main" id="{F18577F0-466C-9BC3-D469-942BC5023C16}"/>
                      </a:ext>
                    </a:extLst>
                  </p:cNvPr>
                  <p:cNvSpPr txBox="1"/>
                  <p:nvPr/>
                </p:nvSpPr>
                <p:spPr>
                  <a:xfrm>
                    <a:off x="3192803" y="1135425"/>
                    <a:ext cx="1178855" cy="14984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sz="800" dirty="0"/>
                      <a:t>[</a:t>
                    </a:r>
                    <a:r>
                      <a:rPr lang="ko-KR" altLang="en-US" sz="800" dirty="0"/>
                      <a:t>이펙트 </a:t>
                    </a:r>
                    <a:r>
                      <a:rPr lang="en-US" altLang="ko-KR" sz="800" dirty="0"/>
                      <a:t>1] </a:t>
                    </a:r>
                    <a:r>
                      <a:rPr lang="ko-KR" altLang="en-US" sz="800" dirty="0"/>
                      <a:t>에너지 응축</a:t>
                    </a:r>
                  </a:p>
                </p:txBody>
              </p:sp>
              <p:sp>
                <p:nvSpPr>
                  <p:cNvPr id="91" name="TextBox 70">
                    <a:extLst>
                      <a:ext uri="{FF2B5EF4-FFF2-40B4-BE49-F238E27FC236}">
                        <a16:creationId xmlns:a16="http://schemas.microsoft.com/office/drawing/2014/main" id="{9C65EB5C-9261-BC20-94B1-DBE3545E9BEB}"/>
                      </a:ext>
                    </a:extLst>
                  </p:cNvPr>
                  <p:cNvSpPr txBox="1"/>
                  <p:nvPr/>
                </p:nvSpPr>
                <p:spPr>
                  <a:xfrm>
                    <a:off x="3192806" y="1394227"/>
                    <a:ext cx="2019157" cy="149844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63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0" bIns="18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dirty="0"/>
                      <a:t>[</a:t>
                    </a:r>
                    <a:r>
                      <a:rPr lang="ko-KR" altLang="en-US" dirty="0"/>
                      <a:t>슈퍼 </a:t>
                    </a:r>
                    <a:r>
                      <a:rPr lang="ko-KR" altLang="en-US" dirty="0" err="1"/>
                      <a:t>아머</a:t>
                    </a:r>
                    <a:r>
                      <a:rPr lang="en-US" altLang="ko-KR" dirty="0"/>
                      <a:t>] </a:t>
                    </a:r>
                    <a:r>
                      <a:rPr lang="ko-KR" altLang="en-US" dirty="0"/>
                      <a:t>피격 이상 면역 </a:t>
                    </a:r>
                    <a:r>
                      <a:rPr lang="en-US" altLang="ko-KR" dirty="0"/>
                      <a:t>/ </a:t>
                    </a:r>
                    <a:r>
                      <a:rPr lang="ko-KR" altLang="en-US" dirty="0"/>
                      <a:t>상태 이상 면역</a:t>
                    </a:r>
                  </a:p>
                </p:txBody>
              </p:sp>
            </p:grpSp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2F21DE9C-623A-C0CD-7694-818B1A058F96}"/>
                    </a:ext>
                  </a:extLst>
                </p:cNvPr>
                <p:cNvGrpSpPr/>
                <p:nvPr/>
              </p:nvGrpSpPr>
              <p:grpSpPr>
                <a:xfrm>
                  <a:off x="5621230" y="882955"/>
                  <a:ext cx="5027720" cy="681090"/>
                  <a:chOff x="5621230" y="867789"/>
                  <a:chExt cx="5027720" cy="681090"/>
                </a:xfrm>
              </p:grpSpPr>
              <p:grpSp>
                <p:nvGrpSpPr>
                  <p:cNvPr id="80" name="그룹 79">
                    <a:extLst>
                      <a:ext uri="{FF2B5EF4-FFF2-40B4-BE49-F238E27FC236}">
                        <a16:creationId xmlns:a16="http://schemas.microsoft.com/office/drawing/2014/main" id="{6CD4DB73-8EF9-512B-C4F3-3D073785B3E0}"/>
                      </a:ext>
                    </a:extLst>
                  </p:cNvPr>
                  <p:cNvGrpSpPr/>
                  <p:nvPr/>
                </p:nvGrpSpPr>
                <p:grpSpPr>
                  <a:xfrm>
                    <a:off x="5621230" y="867789"/>
                    <a:ext cx="4635475" cy="159462"/>
                    <a:chOff x="5621230" y="819296"/>
                    <a:chExt cx="4635475" cy="159462"/>
                  </a:xfrm>
                </p:grpSpPr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674FD187-318A-3DF8-E63C-339E682F6F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3628" y="836393"/>
                      <a:ext cx="4063077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왼손으로 잡아 목 뒤에 걸칩니다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이후 무릎을 굽혀 자세를 낮추고 한바퀴 회전합니다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88" name="TextBox 70">
                      <a:extLst>
                        <a:ext uri="{FF2B5EF4-FFF2-40B4-BE49-F238E27FC236}">
                          <a16:creationId xmlns:a16="http://schemas.microsoft.com/office/drawing/2014/main" id="{2039055C-AAC7-C3A6-6D28-0048472F516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1230" y="819296"/>
                      <a:ext cx="572400" cy="159462"/>
                    </a:xfrm>
                    <a:prstGeom prst="rect">
                      <a:avLst/>
                    </a:prstGeom>
                    <a:solidFill>
                      <a:srgbClr val="FAFCBC"/>
                    </a:solidFill>
                    <a:ln w="6350">
                      <a:solidFill>
                        <a:srgbClr val="BD9C7C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35998" tIns="18000" rIns="35998" bIns="18000" rtlCol="0" anchor="ctr" anchorCtr="0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marL="457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모션</a:t>
                      </a:r>
                    </a:p>
                  </p:txBody>
                </p:sp>
              </p:grpSp>
              <p:grpSp>
                <p:nvGrpSpPr>
                  <p:cNvPr id="81" name="그룹 80">
                    <a:extLst>
                      <a:ext uri="{FF2B5EF4-FFF2-40B4-BE49-F238E27FC236}">
                        <a16:creationId xmlns:a16="http://schemas.microsoft.com/office/drawing/2014/main" id="{09E1FF14-15F5-68BF-D876-3F1345666A5F}"/>
                      </a:ext>
                    </a:extLst>
                  </p:cNvPr>
                  <p:cNvGrpSpPr/>
                  <p:nvPr/>
                </p:nvGrpSpPr>
                <p:grpSpPr>
                  <a:xfrm>
                    <a:off x="5626913" y="1130614"/>
                    <a:ext cx="5022037" cy="159462"/>
                    <a:chOff x="5626913" y="1131736"/>
                    <a:chExt cx="5022037" cy="159462"/>
                  </a:xfrm>
                </p:grpSpPr>
                <p:sp>
                  <p:nvSpPr>
                    <p:cNvPr id="85" name="TextBox 70">
                      <a:extLst>
                        <a:ext uri="{FF2B5EF4-FFF2-40B4-BE49-F238E27FC236}">
                          <a16:creationId xmlns:a16="http://schemas.microsoft.com/office/drawing/2014/main" id="{788B65FB-2AC0-CD92-2F1C-FA1F97F6EE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131736"/>
                      <a:ext cx="570968" cy="159462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5998" bIns="18000" rtlCol="0" anchor="ctr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70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r>
                        <a:rPr lang="ko-KR" altLang="en-US" sz="800" dirty="0"/>
                        <a:t>이펙트</a:t>
                      </a:r>
                    </a:p>
                  </p:txBody>
                </p:sp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52C3C91B-9159-9C94-112F-01CD5F91BD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81" y="1146392"/>
                      <a:ext cx="4451069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캐릭터를 향해 에너지가 흡수되며 모인 에너지는 클래스 마크 모양으로 응축됩니다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82" name="그룹 81">
                    <a:extLst>
                      <a:ext uri="{FF2B5EF4-FFF2-40B4-BE49-F238E27FC236}">
                        <a16:creationId xmlns:a16="http://schemas.microsoft.com/office/drawing/2014/main" id="{B3F8B08F-0B1E-43C8-D816-D32F529782FE}"/>
                      </a:ext>
                    </a:extLst>
                  </p:cNvPr>
                  <p:cNvGrpSpPr/>
                  <p:nvPr/>
                </p:nvGrpSpPr>
                <p:grpSpPr>
                  <a:xfrm>
                    <a:off x="5626913" y="1389417"/>
                    <a:ext cx="3412421" cy="159462"/>
                    <a:chOff x="5626913" y="1419736"/>
                    <a:chExt cx="3412421" cy="159462"/>
                  </a:xfrm>
                </p:grpSpPr>
                <p:sp>
                  <p:nvSpPr>
                    <p:cNvPr id="83" name="TextBox 70">
                      <a:extLst>
                        <a:ext uri="{FF2B5EF4-FFF2-40B4-BE49-F238E27FC236}">
                          <a16:creationId xmlns:a16="http://schemas.microsoft.com/office/drawing/2014/main" id="{FF1C1148-8FC8-DB87-B4FD-13E1CBFEFF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419736"/>
                      <a:ext cx="570968" cy="159462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35998" tIns="18000" rIns="35998" bIns="18000" rtlCol="0" anchor="ctr" anchorCtr="0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tx1"/>
                          </a:solidFill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</a:defRPr>
                      </a:lvl5pPr>
                      <a:lvl6pPr>
                        <a:defRPr>
                          <a:solidFill>
                            <a:schemeClr val="tx1"/>
                          </a:solidFill>
                        </a:defRPr>
                      </a:lvl6pPr>
                      <a:lvl7pPr>
                        <a:defRPr>
                          <a:solidFill>
                            <a:schemeClr val="tx1"/>
                          </a:solidFill>
                        </a:defRPr>
                      </a:lvl7pPr>
                      <a:lvl8pPr>
                        <a:defRPr>
                          <a:solidFill>
                            <a:schemeClr val="tx1"/>
                          </a:solidFill>
                        </a:defRPr>
                      </a:lvl8pPr>
                      <a:lvl9pPr>
                        <a:defRPr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r>
                        <a:rPr lang="ko-KR" altLang="en-US" dirty="0"/>
                        <a:t>슈퍼 </a:t>
                      </a:r>
                      <a:r>
                        <a:rPr lang="ko-KR" altLang="en-US" dirty="0" err="1"/>
                        <a:t>아머</a:t>
                      </a:r>
                      <a:endParaRPr lang="ko-KR" altLang="en-US" dirty="0"/>
                    </a:p>
                  </p:txBody>
                </p:sp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5D4C747F-BA31-A13D-BD7F-9C3F13E5C0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81" y="1434393"/>
                      <a:ext cx="2841453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스킬을 시전하는 동안 피격 이상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&amp;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이상에 면역이 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</a:p>
                  </p:txBody>
                </p:sp>
              </p:grpSp>
            </p:grp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8B2CD54-D18C-BFAD-BD6C-80BAA6F70977}"/>
                  </a:ext>
                </a:extLst>
              </p:cNvPr>
              <p:cNvGrpSpPr/>
              <p:nvPr/>
            </p:nvGrpSpPr>
            <p:grpSpPr>
              <a:xfrm>
                <a:off x="514351" y="4479819"/>
                <a:ext cx="11772898" cy="844840"/>
                <a:chOff x="192088" y="2435900"/>
                <a:chExt cx="11772900" cy="844840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DD590BDD-004D-DEAB-5B7B-A5A3B9800A85}"/>
                    </a:ext>
                  </a:extLst>
                </p:cNvPr>
                <p:cNvGrpSpPr/>
                <p:nvPr/>
              </p:nvGrpSpPr>
              <p:grpSpPr>
                <a:xfrm>
                  <a:off x="192088" y="2435900"/>
                  <a:ext cx="11772900" cy="844840"/>
                  <a:chOff x="192088" y="513080"/>
                  <a:chExt cx="11772900" cy="288000"/>
                </a:xfrm>
                <a:solidFill>
                  <a:schemeClr val="bg1"/>
                </a:solidFill>
              </p:grpSpPr>
              <p:sp>
                <p:nvSpPr>
                  <p:cNvPr id="56" name="직사각형 55">
                    <a:extLst>
                      <a:ext uri="{FF2B5EF4-FFF2-40B4-BE49-F238E27FC236}">
                        <a16:creationId xmlns:a16="http://schemas.microsoft.com/office/drawing/2014/main" id="{71780BBB-CAE3-68AD-B713-65FE417247DD}"/>
                      </a:ext>
                    </a:extLst>
                  </p:cNvPr>
                  <p:cNvSpPr/>
                  <p:nvPr/>
                </p:nvSpPr>
                <p:spPr>
                  <a:xfrm>
                    <a:off x="192088" y="513080"/>
                    <a:ext cx="6300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3</a:t>
                    </a:r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차 공격</a:t>
                    </a:r>
                  </a:p>
                </p:txBody>
              </p:sp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179397BE-C7D0-EC84-CEFB-110F64440686}"/>
                      </a:ext>
                    </a:extLst>
                  </p:cNvPr>
                  <p:cNvSpPr/>
                  <p:nvPr/>
                </p:nvSpPr>
                <p:spPr>
                  <a:xfrm>
                    <a:off x="822088" y="513080"/>
                    <a:ext cx="16632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빠르게 찌르기</a:t>
                    </a:r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3F836C84-7848-8424-5CE5-05FCD31EE317}"/>
                      </a:ext>
                    </a:extLst>
                  </p:cNvPr>
                  <p:cNvSpPr/>
                  <p:nvPr/>
                </p:nvSpPr>
                <p:spPr>
                  <a:xfrm>
                    <a:off x="2485288" y="513080"/>
                    <a:ext cx="5940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2.2s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F58EBDEA-F421-8EAA-C09F-CCB1B80603B0}"/>
                      </a:ext>
                    </a:extLst>
                  </p:cNvPr>
                  <p:cNvSpPr/>
                  <p:nvPr/>
                </p:nvSpPr>
                <p:spPr>
                  <a:xfrm>
                    <a:off x="3079288" y="513080"/>
                    <a:ext cx="24696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27A0F7A1-692F-1B8D-917C-B515680A4287}"/>
                      </a:ext>
                    </a:extLst>
                  </p:cNvPr>
                  <p:cNvSpPr/>
                  <p:nvPr/>
                </p:nvSpPr>
                <p:spPr>
                  <a:xfrm>
                    <a:off x="5548888" y="513080"/>
                    <a:ext cx="64161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FD29D52C-4013-F4D2-7768-D9AB3E2D4363}"/>
                    </a:ext>
                  </a:extLst>
                </p:cNvPr>
                <p:cNvGrpSpPr/>
                <p:nvPr/>
              </p:nvGrpSpPr>
              <p:grpSpPr>
                <a:xfrm>
                  <a:off x="3190229" y="2522587"/>
                  <a:ext cx="1360499" cy="671470"/>
                  <a:chOff x="3190229" y="2522587"/>
                  <a:chExt cx="1360499" cy="671470"/>
                </a:xfrm>
              </p:grpSpPr>
              <p:sp>
                <p:nvSpPr>
                  <p:cNvPr id="53" name="TextBox 70">
                    <a:extLst>
                      <a:ext uri="{FF2B5EF4-FFF2-40B4-BE49-F238E27FC236}">
                        <a16:creationId xmlns:a16="http://schemas.microsoft.com/office/drawing/2014/main" id="{8DA9F2AC-2783-9A56-45BA-132F46F6EE9E}"/>
                      </a:ext>
                    </a:extLst>
                  </p:cNvPr>
                  <p:cNvSpPr txBox="1"/>
                  <p:nvPr/>
                </p:nvSpPr>
                <p:spPr>
                  <a:xfrm>
                    <a:off x="3190229" y="2522587"/>
                    <a:ext cx="1211909" cy="149844"/>
                  </a:xfrm>
                  <a:prstGeom prst="homePlate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0" bIns="18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[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 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4] 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창 찌르기 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(8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회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)</a:t>
                    </a:r>
                    <a:endParaRPr lang="ko-KR" altLang="en-US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4" name="TextBox 70">
                    <a:extLst>
                      <a:ext uri="{FF2B5EF4-FFF2-40B4-BE49-F238E27FC236}">
                        <a16:creationId xmlns:a16="http://schemas.microsoft.com/office/drawing/2014/main" id="{56CFFDC1-9896-E2B3-8564-6E7D4ADA3948}"/>
                      </a:ext>
                    </a:extLst>
                  </p:cNvPr>
                  <p:cNvSpPr txBox="1"/>
                  <p:nvPr/>
                </p:nvSpPr>
                <p:spPr>
                  <a:xfrm>
                    <a:off x="3192804" y="2785410"/>
                    <a:ext cx="1357924" cy="14984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sz="800" dirty="0"/>
                      <a:t>[</a:t>
                    </a:r>
                    <a:r>
                      <a:rPr lang="ko-KR" altLang="en-US" sz="800" dirty="0"/>
                      <a:t>이펙트 </a:t>
                    </a:r>
                    <a:r>
                      <a:rPr lang="en-US" altLang="ko-KR" sz="800" dirty="0"/>
                      <a:t>4] </a:t>
                    </a:r>
                    <a:r>
                      <a:rPr lang="ko-KR" altLang="en-US" sz="800" dirty="0"/>
                      <a:t>창 형태의 에너지</a:t>
                    </a:r>
                  </a:p>
                </p:txBody>
              </p:sp>
              <p:sp>
                <p:nvSpPr>
                  <p:cNvPr id="55" name="TextBox 70">
                    <a:extLst>
                      <a:ext uri="{FF2B5EF4-FFF2-40B4-BE49-F238E27FC236}">
                        <a16:creationId xmlns:a16="http://schemas.microsoft.com/office/drawing/2014/main" id="{AF6A1A40-6A4B-8FB7-E3F4-69ED66960BED}"/>
                      </a:ext>
                    </a:extLst>
                  </p:cNvPr>
                  <p:cNvSpPr txBox="1"/>
                  <p:nvPr/>
                </p:nvSpPr>
                <p:spPr>
                  <a:xfrm>
                    <a:off x="3192805" y="3044213"/>
                    <a:ext cx="660694" cy="149844"/>
                  </a:xfrm>
                  <a:prstGeom prst="homePlate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 b="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[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타격</a:t>
                    </a:r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] 8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회</a:t>
                    </a:r>
                  </a:p>
                </p:txBody>
              </p: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EA4C35A9-92E8-976B-2504-521238E71C98}"/>
                    </a:ext>
                  </a:extLst>
                </p:cNvPr>
                <p:cNvGrpSpPr/>
                <p:nvPr/>
              </p:nvGrpSpPr>
              <p:grpSpPr>
                <a:xfrm>
                  <a:off x="5621230" y="2517775"/>
                  <a:ext cx="5006030" cy="681090"/>
                  <a:chOff x="5621230" y="2517775"/>
                  <a:chExt cx="5006030" cy="681090"/>
                </a:xfrm>
              </p:grpSpPr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A7E6EF32-9ECB-BEE9-72DB-570BB13AC5EA}"/>
                      </a:ext>
                    </a:extLst>
                  </p:cNvPr>
                  <p:cNvGrpSpPr/>
                  <p:nvPr/>
                </p:nvGrpSpPr>
                <p:grpSpPr>
                  <a:xfrm>
                    <a:off x="5621230" y="2517775"/>
                    <a:ext cx="5006030" cy="159462"/>
                    <a:chOff x="5621230" y="819296"/>
                    <a:chExt cx="5006030" cy="159462"/>
                  </a:xfrm>
                </p:grpSpPr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9C422586-1EA9-3E78-A855-F4E4D09F5F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3628" y="836393"/>
                      <a:ext cx="4433632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빠르게 찌릅니다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(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찌르는 높낮이를 다르게 하여 더욱 </a:t>
                      </a:r>
                      <a:r>
                        <a:rPr lang="ko-KR" altLang="en-US" sz="900" dirty="0" err="1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몰입감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있는 모션으로 제작합니다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.)</a:t>
                      </a:r>
                    </a:p>
                  </p:txBody>
                </p:sp>
                <p:sp>
                  <p:nvSpPr>
                    <p:cNvPr id="52" name="TextBox 70">
                      <a:extLst>
                        <a:ext uri="{FF2B5EF4-FFF2-40B4-BE49-F238E27FC236}">
                          <a16:creationId xmlns:a16="http://schemas.microsoft.com/office/drawing/2014/main" id="{53CDDFAB-CDFF-A993-9033-7184101756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1230" y="819296"/>
                      <a:ext cx="572400" cy="159462"/>
                    </a:xfrm>
                    <a:prstGeom prst="rect">
                      <a:avLst/>
                    </a:prstGeom>
                    <a:solidFill>
                      <a:srgbClr val="FAFCBC"/>
                    </a:solidFill>
                    <a:ln w="6350">
                      <a:solidFill>
                        <a:srgbClr val="BD9C7C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35998" tIns="18000" rIns="35998" bIns="18000" rtlCol="0" anchor="ctr" anchorCtr="0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marL="457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모션</a:t>
                      </a:r>
                    </a:p>
                  </p:txBody>
                </p:sp>
              </p:grpSp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2DA89113-EEEF-06D5-A219-31D357BE06E0}"/>
                      </a:ext>
                    </a:extLst>
                  </p:cNvPr>
                  <p:cNvGrpSpPr/>
                  <p:nvPr/>
                </p:nvGrpSpPr>
                <p:grpSpPr>
                  <a:xfrm>
                    <a:off x="5626913" y="2780600"/>
                    <a:ext cx="4782007" cy="159462"/>
                    <a:chOff x="5626913" y="1131736"/>
                    <a:chExt cx="4782007" cy="159462"/>
                  </a:xfrm>
                </p:grpSpPr>
                <p:sp>
                  <p:nvSpPr>
                    <p:cNvPr id="49" name="TextBox 70">
                      <a:extLst>
                        <a:ext uri="{FF2B5EF4-FFF2-40B4-BE49-F238E27FC236}">
                          <a16:creationId xmlns:a16="http://schemas.microsoft.com/office/drawing/2014/main" id="{D6EF1A3B-A28D-4AC0-F5C1-28A23B5FDC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131736"/>
                      <a:ext cx="570968" cy="159462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5998" bIns="18000" rtlCol="0" anchor="ctr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70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r>
                        <a:rPr lang="ko-KR" altLang="en-US" sz="800" dirty="0"/>
                        <a:t>이펙트</a:t>
                      </a:r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86E2197B-CA03-B7BE-6615-BCD7739800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81" y="1146393"/>
                      <a:ext cx="4211039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 형태의 에너지가 캐릭터 주변에 형성되어 적을 향해 찌르듯 흐릅니다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F922EDC2-64CE-60E8-18D4-80EAF1A57B5E}"/>
                      </a:ext>
                    </a:extLst>
                  </p:cNvPr>
                  <p:cNvGrpSpPr/>
                  <p:nvPr/>
                </p:nvGrpSpPr>
                <p:grpSpPr>
                  <a:xfrm>
                    <a:off x="5626913" y="3039403"/>
                    <a:ext cx="4497526" cy="159462"/>
                    <a:chOff x="5626913" y="1419736"/>
                    <a:chExt cx="4497526" cy="159462"/>
                  </a:xfrm>
                </p:grpSpPr>
                <p:sp>
                  <p:nvSpPr>
                    <p:cNvPr id="47" name="TextBox 70">
                      <a:extLst>
                        <a:ext uri="{FF2B5EF4-FFF2-40B4-BE49-F238E27FC236}">
                          <a16:creationId xmlns:a16="http://schemas.microsoft.com/office/drawing/2014/main" id="{D69FE721-DF6A-FA2D-3EF5-5DB7ECD294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419736"/>
                      <a:ext cx="570968" cy="159462"/>
                    </a:xfrm>
                    <a:prstGeom prst="rect">
                      <a:avLst/>
                    </a:prstGeom>
                    <a:solidFill>
                      <a:srgbClr val="FFD1D1"/>
                    </a:solidFill>
                    <a:ln w="6350">
                      <a:solidFill>
                        <a:srgbClr val="FF0000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35998" tIns="18000" rIns="35998" bIns="18000" rtlCol="0" anchor="ctr" anchorCtr="0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tx1"/>
                          </a:solidFill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</a:defRPr>
                      </a:lvl5pPr>
                      <a:lvl6pPr>
                        <a:defRPr>
                          <a:solidFill>
                            <a:schemeClr val="tx1"/>
                          </a:solidFill>
                        </a:defRPr>
                      </a:lvl6pPr>
                      <a:lvl7pPr>
                        <a:defRPr>
                          <a:solidFill>
                            <a:schemeClr val="tx1"/>
                          </a:solidFill>
                        </a:defRPr>
                      </a:lvl7pPr>
                      <a:lvl8pPr>
                        <a:defRPr>
                          <a:solidFill>
                            <a:schemeClr val="tx1"/>
                          </a:solidFill>
                        </a:defRPr>
                      </a:lvl8pPr>
                      <a:lvl9pPr>
                        <a:defRPr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r>
                        <a:rPr lang="ko-KR" altLang="en-US" dirty="0"/>
                        <a:t>타격</a:t>
                      </a:r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684B8C31-4394-F2D4-E349-75D3D1D674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79" y="1434393"/>
                      <a:ext cx="3926560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찔러 총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 타격합니다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(1~8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번째 타격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경직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p:txBody>
                </p:sp>
              </p:grpSp>
            </p:grp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8D25910B-A9A7-4C35-8195-ED8ED40D68EE}"/>
                  </a:ext>
                </a:extLst>
              </p:cNvPr>
              <p:cNvGrpSpPr/>
              <p:nvPr/>
            </p:nvGrpSpPr>
            <p:grpSpPr>
              <a:xfrm>
                <a:off x="514351" y="5932717"/>
                <a:ext cx="11772898" cy="844840"/>
                <a:chOff x="192088" y="2435900"/>
                <a:chExt cx="11772900" cy="844840"/>
              </a:xfrm>
            </p:grpSpPr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77DF38BE-D5C8-896E-27A3-A9385378BB01}"/>
                    </a:ext>
                  </a:extLst>
                </p:cNvPr>
                <p:cNvGrpSpPr/>
                <p:nvPr/>
              </p:nvGrpSpPr>
              <p:grpSpPr>
                <a:xfrm>
                  <a:off x="192088" y="2435900"/>
                  <a:ext cx="11772900" cy="844840"/>
                  <a:chOff x="192088" y="513080"/>
                  <a:chExt cx="11772900" cy="288000"/>
                </a:xfrm>
                <a:solidFill>
                  <a:schemeClr val="bg1"/>
                </a:solidFill>
              </p:grpSpPr>
              <p:sp>
                <p:nvSpPr>
                  <p:cNvPr id="113" name="직사각형 112">
                    <a:extLst>
                      <a:ext uri="{FF2B5EF4-FFF2-40B4-BE49-F238E27FC236}">
                        <a16:creationId xmlns:a16="http://schemas.microsoft.com/office/drawing/2014/main" id="{7598C354-A10F-6ACB-B41C-346C2B0BB351}"/>
                      </a:ext>
                    </a:extLst>
                  </p:cNvPr>
                  <p:cNvSpPr/>
                  <p:nvPr/>
                </p:nvSpPr>
                <p:spPr>
                  <a:xfrm>
                    <a:off x="192088" y="513080"/>
                    <a:ext cx="6300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마무리</a:t>
                    </a:r>
                    <a:endPara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  <a:p>
                    <a:pPr algn="ctr"/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</a:t>
                    </a:r>
                    <a:endPara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E0C17C43-1A55-22F8-6CDA-1AD2AD99C53B}"/>
                      </a:ext>
                    </a:extLst>
                  </p:cNvPr>
                  <p:cNvSpPr/>
                  <p:nvPr/>
                </p:nvSpPr>
                <p:spPr>
                  <a:xfrm>
                    <a:off x="822088" y="513080"/>
                    <a:ext cx="16632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크게 휘두르기</a:t>
                    </a:r>
                  </a:p>
                </p:txBody>
              </p:sp>
              <p:sp>
                <p:nvSpPr>
                  <p:cNvPr id="115" name="직사각형 114">
                    <a:extLst>
                      <a:ext uri="{FF2B5EF4-FFF2-40B4-BE49-F238E27FC236}">
                        <a16:creationId xmlns:a16="http://schemas.microsoft.com/office/drawing/2014/main" id="{088C764B-582F-0EF4-911E-3DB70A73C8B7}"/>
                      </a:ext>
                    </a:extLst>
                  </p:cNvPr>
                  <p:cNvSpPr/>
                  <p:nvPr/>
                </p:nvSpPr>
                <p:spPr>
                  <a:xfrm>
                    <a:off x="2485288" y="513080"/>
                    <a:ext cx="5940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2.2s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16" name="직사각형 115">
                    <a:extLst>
                      <a:ext uri="{FF2B5EF4-FFF2-40B4-BE49-F238E27FC236}">
                        <a16:creationId xmlns:a16="http://schemas.microsoft.com/office/drawing/2014/main" id="{DEBA71B1-CCF8-FF40-4269-EF30D033B880}"/>
                      </a:ext>
                    </a:extLst>
                  </p:cNvPr>
                  <p:cNvSpPr/>
                  <p:nvPr/>
                </p:nvSpPr>
                <p:spPr>
                  <a:xfrm>
                    <a:off x="3079288" y="513080"/>
                    <a:ext cx="24696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17" name="직사각형 116">
                    <a:extLst>
                      <a:ext uri="{FF2B5EF4-FFF2-40B4-BE49-F238E27FC236}">
                        <a16:creationId xmlns:a16="http://schemas.microsoft.com/office/drawing/2014/main" id="{861CD43F-13A3-7973-79A0-8642B6FC191C}"/>
                      </a:ext>
                    </a:extLst>
                  </p:cNvPr>
                  <p:cNvSpPr/>
                  <p:nvPr/>
                </p:nvSpPr>
                <p:spPr>
                  <a:xfrm>
                    <a:off x="5548888" y="513080"/>
                    <a:ext cx="64161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68CB2D24-DA97-993A-847F-417F07794CD4}"/>
                    </a:ext>
                  </a:extLst>
                </p:cNvPr>
                <p:cNvGrpSpPr/>
                <p:nvPr/>
              </p:nvGrpSpPr>
              <p:grpSpPr>
                <a:xfrm>
                  <a:off x="3190229" y="2522587"/>
                  <a:ext cx="1328749" cy="671470"/>
                  <a:chOff x="3190229" y="2522587"/>
                  <a:chExt cx="1328749" cy="671470"/>
                </a:xfrm>
              </p:grpSpPr>
              <p:sp>
                <p:nvSpPr>
                  <p:cNvPr id="110" name="TextBox 70">
                    <a:extLst>
                      <a:ext uri="{FF2B5EF4-FFF2-40B4-BE49-F238E27FC236}">
                        <a16:creationId xmlns:a16="http://schemas.microsoft.com/office/drawing/2014/main" id="{FF4BEB9B-06DA-8F50-5825-185611F9F532}"/>
                      </a:ext>
                    </a:extLst>
                  </p:cNvPr>
                  <p:cNvSpPr txBox="1"/>
                  <p:nvPr/>
                </p:nvSpPr>
                <p:spPr>
                  <a:xfrm>
                    <a:off x="3190229" y="2522587"/>
                    <a:ext cx="1328749" cy="149844"/>
                  </a:xfrm>
                  <a:prstGeom prst="homePlate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0" bIns="18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[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 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6] 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돌진하며 휘두르기 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 </a:t>
                    </a:r>
                    <a:endParaRPr lang="ko-KR" altLang="en-US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1" name="TextBox 70">
                    <a:extLst>
                      <a:ext uri="{FF2B5EF4-FFF2-40B4-BE49-F238E27FC236}">
                        <a16:creationId xmlns:a16="http://schemas.microsoft.com/office/drawing/2014/main" id="{B7A5D954-2915-16F0-1345-8E7087D95FC8}"/>
                      </a:ext>
                    </a:extLst>
                  </p:cNvPr>
                  <p:cNvSpPr txBox="1"/>
                  <p:nvPr/>
                </p:nvSpPr>
                <p:spPr>
                  <a:xfrm>
                    <a:off x="3192805" y="2785410"/>
                    <a:ext cx="1209334" cy="14984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sz="800" dirty="0"/>
                      <a:t>[</a:t>
                    </a:r>
                    <a:r>
                      <a:rPr lang="ko-KR" altLang="en-US" sz="800" dirty="0"/>
                      <a:t>이펙트 </a:t>
                    </a:r>
                    <a:r>
                      <a:rPr lang="en-US" altLang="ko-KR" sz="800" dirty="0"/>
                      <a:t>6] </a:t>
                    </a:r>
                    <a:r>
                      <a:rPr lang="ko-KR" altLang="en-US" sz="800" dirty="0"/>
                      <a:t>트레일 이펙트</a:t>
                    </a:r>
                  </a:p>
                </p:txBody>
              </p:sp>
              <p:sp>
                <p:nvSpPr>
                  <p:cNvPr id="112" name="TextBox 70">
                    <a:extLst>
                      <a:ext uri="{FF2B5EF4-FFF2-40B4-BE49-F238E27FC236}">
                        <a16:creationId xmlns:a16="http://schemas.microsoft.com/office/drawing/2014/main" id="{8E2D1306-50E5-ACB7-B0AC-A495CC461740}"/>
                      </a:ext>
                    </a:extLst>
                  </p:cNvPr>
                  <p:cNvSpPr txBox="1"/>
                  <p:nvPr/>
                </p:nvSpPr>
                <p:spPr>
                  <a:xfrm>
                    <a:off x="3192806" y="3044213"/>
                    <a:ext cx="660694" cy="149844"/>
                  </a:xfrm>
                  <a:prstGeom prst="homePlate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 b="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[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타격</a:t>
                    </a:r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] 1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회</a:t>
                    </a:r>
                  </a:p>
                </p:txBody>
              </p:sp>
            </p:grp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AC556C7E-7055-1779-C576-CFD9715DFF37}"/>
                    </a:ext>
                  </a:extLst>
                </p:cNvPr>
                <p:cNvGrpSpPr/>
                <p:nvPr/>
              </p:nvGrpSpPr>
              <p:grpSpPr>
                <a:xfrm>
                  <a:off x="5621230" y="2517775"/>
                  <a:ext cx="5923389" cy="681090"/>
                  <a:chOff x="5621230" y="2517775"/>
                  <a:chExt cx="5923389" cy="681090"/>
                </a:xfrm>
              </p:grpSpPr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D496B71F-57AF-590B-F247-68291683F052}"/>
                      </a:ext>
                    </a:extLst>
                  </p:cNvPr>
                  <p:cNvGrpSpPr/>
                  <p:nvPr/>
                </p:nvGrpSpPr>
                <p:grpSpPr>
                  <a:xfrm>
                    <a:off x="5621230" y="2517775"/>
                    <a:ext cx="3514774" cy="159462"/>
                    <a:chOff x="5621230" y="819296"/>
                    <a:chExt cx="3514774" cy="159462"/>
                  </a:xfrm>
                </p:grpSpPr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028EC9BB-A718-9971-34C6-5678B09CA3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3628" y="836393"/>
                      <a:ext cx="2942376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빠르게 돌진하며 크게 휘두릅니다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이후 전투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IDLE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 전환합니다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109" name="TextBox 70">
                      <a:extLst>
                        <a:ext uri="{FF2B5EF4-FFF2-40B4-BE49-F238E27FC236}">
                          <a16:creationId xmlns:a16="http://schemas.microsoft.com/office/drawing/2014/main" id="{F07500DE-CC12-C222-E703-B6371A8F79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1230" y="819296"/>
                      <a:ext cx="572400" cy="159462"/>
                    </a:xfrm>
                    <a:prstGeom prst="rect">
                      <a:avLst/>
                    </a:prstGeom>
                    <a:solidFill>
                      <a:srgbClr val="FAFCBC"/>
                    </a:solidFill>
                    <a:ln w="6350">
                      <a:solidFill>
                        <a:srgbClr val="BD9C7C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35998" tIns="18000" rIns="35998" bIns="18000" rtlCol="0" anchor="ctr" anchorCtr="0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marL="457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모션</a:t>
                      </a:r>
                    </a:p>
                  </p:txBody>
                </p:sp>
              </p:grpSp>
              <p:grpSp>
                <p:nvGrpSpPr>
                  <p:cNvPr id="102" name="그룹 101">
                    <a:extLst>
                      <a:ext uri="{FF2B5EF4-FFF2-40B4-BE49-F238E27FC236}">
                        <a16:creationId xmlns:a16="http://schemas.microsoft.com/office/drawing/2014/main" id="{B3E2F15B-40F8-6716-5A59-BFCBC292A684}"/>
                      </a:ext>
                    </a:extLst>
                  </p:cNvPr>
                  <p:cNvGrpSpPr/>
                  <p:nvPr/>
                </p:nvGrpSpPr>
                <p:grpSpPr>
                  <a:xfrm>
                    <a:off x="5626913" y="2780600"/>
                    <a:ext cx="5917706" cy="159462"/>
                    <a:chOff x="5626913" y="1131736"/>
                    <a:chExt cx="5917706" cy="159462"/>
                  </a:xfrm>
                </p:grpSpPr>
                <p:sp>
                  <p:nvSpPr>
                    <p:cNvPr id="106" name="TextBox 70">
                      <a:extLst>
                        <a:ext uri="{FF2B5EF4-FFF2-40B4-BE49-F238E27FC236}">
                          <a16:creationId xmlns:a16="http://schemas.microsoft.com/office/drawing/2014/main" id="{CF4C7672-3599-065A-742C-1473278EC5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131736"/>
                      <a:ext cx="570968" cy="159462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5998" bIns="18000" rtlCol="0" anchor="ctr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70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r>
                        <a:rPr lang="ko-KR" altLang="en-US" sz="800" dirty="0"/>
                        <a:t>이펙트</a:t>
                      </a:r>
                    </a:p>
                  </p:txBody>
                </p:sp>
                <p:sp>
                  <p:nvSpPr>
                    <p:cNvPr id="107" name="TextBox 106">
                      <a:extLst>
                        <a:ext uri="{FF2B5EF4-FFF2-40B4-BE49-F238E27FC236}">
                          <a16:creationId xmlns:a16="http://schemas.microsoft.com/office/drawing/2014/main" id="{0B452F0C-871C-DABC-104C-C03E4D1A15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79" y="1146393"/>
                      <a:ext cx="5346740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휘두를 때 트레일 이펙트가 형성되고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휘두르는 궤적을 따라 지면에 균열 이펙트가 형성됩니다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endPara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D9E891DE-F73F-8164-A115-E55878E1EC6B}"/>
                      </a:ext>
                    </a:extLst>
                  </p:cNvPr>
                  <p:cNvGrpSpPr/>
                  <p:nvPr/>
                </p:nvGrpSpPr>
                <p:grpSpPr>
                  <a:xfrm>
                    <a:off x="5626913" y="3039403"/>
                    <a:ext cx="4497526" cy="159462"/>
                    <a:chOff x="5626913" y="1419736"/>
                    <a:chExt cx="4497526" cy="159462"/>
                  </a:xfrm>
                </p:grpSpPr>
                <p:sp>
                  <p:nvSpPr>
                    <p:cNvPr id="104" name="TextBox 70">
                      <a:extLst>
                        <a:ext uri="{FF2B5EF4-FFF2-40B4-BE49-F238E27FC236}">
                          <a16:creationId xmlns:a16="http://schemas.microsoft.com/office/drawing/2014/main" id="{D0906A56-147E-F421-9ADE-562FEAD5EF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419736"/>
                      <a:ext cx="570968" cy="159462"/>
                    </a:xfrm>
                    <a:prstGeom prst="rect">
                      <a:avLst/>
                    </a:prstGeom>
                    <a:solidFill>
                      <a:srgbClr val="FFD1D1"/>
                    </a:solidFill>
                    <a:ln w="6350">
                      <a:solidFill>
                        <a:srgbClr val="FF0000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35998" tIns="18000" rIns="35998" bIns="18000" rtlCol="0" anchor="ctr" anchorCtr="0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tx1"/>
                          </a:solidFill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</a:defRPr>
                      </a:lvl5pPr>
                      <a:lvl6pPr>
                        <a:defRPr>
                          <a:solidFill>
                            <a:schemeClr val="tx1"/>
                          </a:solidFill>
                        </a:defRPr>
                      </a:lvl6pPr>
                      <a:lvl7pPr>
                        <a:defRPr>
                          <a:solidFill>
                            <a:schemeClr val="tx1"/>
                          </a:solidFill>
                        </a:defRPr>
                      </a:lvl7pPr>
                      <a:lvl8pPr>
                        <a:defRPr>
                          <a:solidFill>
                            <a:schemeClr val="tx1"/>
                          </a:solidFill>
                        </a:defRPr>
                      </a:lvl8pPr>
                      <a:lvl9pPr>
                        <a:defRPr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r>
                        <a:rPr lang="ko-KR" altLang="en-US" dirty="0"/>
                        <a:t>타격</a:t>
                      </a:r>
                    </a:p>
                  </p:txBody>
                </p:sp>
                <p:sp>
                  <p:nvSpPr>
                    <p:cNvPr id="105" name="TextBox 104">
                      <a:extLst>
                        <a:ext uri="{FF2B5EF4-FFF2-40B4-BE49-F238E27FC236}">
                          <a16:creationId xmlns:a16="http://schemas.microsoft.com/office/drawing/2014/main" id="{2A944F60-4781-6BCB-4A2A-7675E1EF25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79" y="1434393"/>
                      <a:ext cx="3926560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전진하며 크게 휘둘러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 타격합니다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1BB24C35-70FC-4148-4069-A60F1297720A}"/>
                  </a:ext>
                </a:extLst>
              </p:cNvPr>
              <p:cNvGrpSpPr/>
              <p:nvPr/>
            </p:nvGrpSpPr>
            <p:grpSpPr>
              <a:xfrm>
                <a:off x="514351" y="3634980"/>
                <a:ext cx="11772898" cy="844839"/>
                <a:chOff x="192088" y="801080"/>
                <a:chExt cx="11772900" cy="844840"/>
              </a:xfrm>
            </p:grpSpPr>
            <p:grpSp>
              <p:nvGrpSpPr>
                <p:cNvPr id="163" name="그룹 162">
                  <a:extLst>
                    <a:ext uri="{FF2B5EF4-FFF2-40B4-BE49-F238E27FC236}">
                      <a16:creationId xmlns:a16="http://schemas.microsoft.com/office/drawing/2014/main" id="{C71291B5-304F-844B-20B6-DE9302F46AEC}"/>
                    </a:ext>
                  </a:extLst>
                </p:cNvPr>
                <p:cNvGrpSpPr/>
                <p:nvPr/>
              </p:nvGrpSpPr>
              <p:grpSpPr>
                <a:xfrm>
                  <a:off x="192088" y="801080"/>
                  <a:ext cx="11772900" cy="844840"/>
                  <a:chOff x="192088" y="513080"/>
                  <a:chExt cx="11772900" cy="288000"/>
                </a:xfrm>
                <a:solidFill>
                  <a:schemeClr val="bg1"/>
                </a:solidFill>
              </p:grpSpPr>
              <p:sp>
                <p:nvSpPr>
                  <p:cNvPr id="178" name="직사각형 177">
                    <a:extLst>
                      <a:ext uri="{FF2B5EF4-FFF2-40B4-BE49-F238E27FC236}">
                        <a16:creationId xmlns:a16="http://schemas.microsoft.com/office/drawing/2014/main" id="{E53416FF-A8C4-FBC4-458A-3D30FCC44084}"/>
                      </a:ext>
                    </a:extLst>
                  </p:cNvPr>
                  <p:cNvSpPr/>
                  <p:nvPr/>
                </p:nvSpPr>
                <p:spPr>
                  <a:xfrm>
                    <a:off x="192088" y="513080"/>
                    <a:ext cx="6300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</a:t>
                    </a:r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차 공격</a:t>
                    </a:r>
                  </a:p>
                </p:txBody>
              </p:sp>
              <p:sp>
                <p:nvSpPr>
                  <p:cNvPr id="179" name="직사각형 178">
                    <a:extLst>
                      <a:ext uri="{FF2B5EF4-FFF2-40B4-BE49-F238E27FC236}">
                        <a16:creationId xmlns:a16="http://schemas.microsoft.com/office/drawing/2014/main" id="{0479EE24-D6A8-BD83-B9A3-102093C6A56B}"/>
                      </a:ext>
                    </a:extLst>
                  </p:cNvPr>
                  <p:cNvSpPr/>
                  <p:nvPr/>
                </p:nvSpPr>
                <p:spPr>
                  <a:xfrm>
                    <a:off x="822088" y="513080"/>
                    <a:ext cx="16632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dirty="0" err="1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한손</a:t>
                    </a:r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&amp; </a:t>
                    </a:r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양손</a:t>
                    </a:r>
                    <a:endPara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  <a:p>
                    <a:pPr algn="ctr"/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번갈아 휘두르기</a:t>
                    </a:r>
                  </a:p>
                </p:txBody>
              </p:sp>
              <p:sp>
                <p:nvSpPr>
                  <p:cNvPr id="180" name="직사각형 179">
                    <a:extLst>
                      <a:ext uri="{FF2B5EF4-FFF2-40B4-BE49-F238E27FC236}">
                        <a16:creationId xmlns:a16="http://schemas.microsoft.com/office/drawing/2014/main" id="{0E1B2AE1-9872-FB28-6B29-F83F84E9D3F7}"/>
                      </a:ext>
                    </a:extLst>
                  </p:cNvPr>
                  <p:cNvSpPr/>
                  <p:nvPr/>
                </p:nvSpPr>
                <p:spPr>
                  <a:xfrm>
                    <a:off x="2485288" y="513080"/>
                    <a:ext cx="5940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1.0s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418A120E-BF4E-96FD-D8B9-4CA4001536B0}"/>
                      </a:ext>
                    </a:extLst>
                  </p:cNvPr>
                  <p:cNvSpPr/>
                  <p:nvPr/>
                </p:nvSpPr>
                <p:spPr>
                  <a:xfrm>
                    <a:off x="3079288" y="513080"/>
                    <a:ext cx="24696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82" name="직사각형 181">
                    <a:extLst>
                      <a:ext uri="{FF2B5EF4-FFF2-40B4-BE49-F238E27FC236}">
                        <a16:creationId xmlns:a16="http://schemas.microsoft.com/office/drawing/2014/main" id="{3018DDA2-58B2-1766-4336-D1F225ED53F3}"/>
                      </a:ext>
                    </a:extLst>
                  </p:cNvPr>
                  <p:cNvSpPr/>
                  <p:nvPr/>
                </p:nvSpPr>
                <p:spPr>
                  <a:xfrm>
                    <a:off x="5548888" y="513080"/>
                    <a:ext cx="64161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64" name="그룹 163">
                  <a:extLst>
                    <a:ext uri="{FF2B5EF4-FFF2-40B4-BE49-F238E27FC236}">
                      <a16:creationId xmlns:a16="http://schemas.microsoft.com/office/drawing/2014/main" id="{94A36C98-0187-62FF-EA18-C4F1E242D18C}"/>
                    </a:ext>
                  </a:extLst>
                </p:cNvPr>
                <p:cNvGrpSpPr/>
                <p:nvPr/>
              </p:nvGrpSpPr>
              <p:grpSpPr>
                <a:xfrm>
                  <a:off x="3190227" y="887764"/>
                  <a:ext cx="1328751" cy="671473"/>
                  <a:chOff x="3190227" y="872598"/>
                  <a:chExt cx="1328751" cy="671473"/>
                </a:xfrm>
              </p:grpSpPr>
              <p:sp>
                <p:nvSpPr>
                  <p:cNvPr id="175" name="TextBox 70">
                    <a:extLst>
                      <a:ext uri="{FF2B5EF4-FFF2-40B4-BE49-F238E27FC236}">
                        <a16:creationId xmlns:a16="http://schemas.microsoft.com/office/drawing/2014/main" id="{04DBAF0B-7B54-8910-B18B-0AB6873A5CAD}"/>
                      </a:ext>
                    </a:extLst>
                  </p:cNvPr>
                  <p:cNvSpPr txBox="1"/>
                  <p:nvPr/>
                </p:nvSpPr>
                <p:spPr>
                  <a:xfrm>
                    <a:off x="3190227" y="872598"/>
                    <a:ext cx="1328751" cy="149844"/>
                  </a:xfrm>
                  <a:prstGeom prst="homePlate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0" bIns="18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[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 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3] 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창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휘두르기 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(5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회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)</a:t>
                    </a:r>
                    <a:endParaRPr lang="ko-KR" altLang="en-US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76" name="TextBox 70">
                    <a:extLst>
                      <a:ext uri="{FF2B5EF4-FFF2-40B4-BE49-F238E27FC236}">
                        <a16:creationId xmlns:a16="http://schemas.microsoft.com/office/drawing/2014/main" id="{5F22D2D3-9114-9D48-C9BF-21F66FD41371}"/>
                      </a:ext>
                    </a:extLst>
                  </p:cNvPr>
                  <p:cNvSpPr txBox="1"/>
                  <p:nvPr/>
                </p:nvSpPr>
                <p:spPr>
                  <a:xfrm>
                    <a:off x="3192803" y="1135425"/>
                    <a:ext cx="1262675" cy="14984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sz="800" dirty="0"/>
                      <a:t>[</a:t>
                    </a:r>
                    <a:r>
                      <a:rPr lang="ko-KR" altLang="en-US" sz="800" dirty="0"/>
                      <a:t>이펙트 </a:t>
                    </a:r>
                    <a:r>
                      <a:rPr lang="en-US" altLang="ko-KR" sz="800" dirty="0"/>
                      <a:t>3] </a:t>
                    </a:r>
                    <a:r>
                      <a:rPr lang="ko-KR" altLang="en-US" sz="800" dirty="0"/>
                      <a:t>트레일 이펙트</a:t>
                    </a:r>
                  </a:p>
                </p:txBody>
              </p:sp>
              <p:sp>
                <p:nvSpPr>
                  <p:cNvPr id="177" name="TextBox 70">
                    <a:extLst>
                      <a:ext uri="{FF2B5EF4-FFF2-40B4-BE49-F238E27FC236}">
                        <a16:creationId xmlns:a16="http://schemas.microsoft.com/office/drawing/2014/main" id="{853AE60C-993F-B6F9-154C-F3C099E78A61}"/>
                      </a:ext>
                    </a:extLst>
                  </p:cNvPr>
                  <p:cNvSpPr txBox="1"/>
                  <p:nvPr/>
                </p:nvSpPr>
                <p:spPr>
                  <a:xfrm>
                    <a:off x="3192807" y="1394227"/>
                    <a:ext cx="660692" cy="149844"/>
                  </a:xfrm>
                  <a:prstGeom prst="homePlate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sz="801" b="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altLang="ko-KR" sz="800" dirty="0">
                        <a:solidFill>
                          <a:schemeClr val="tx1"/>
                        </a:solidFill>
                      </a:rPr>
                      <a:t>[</a:t>
                    </a:r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타격</a:t>
                    </a:r>
                    <a:r>
                      <a:rPr lang="en-US" altLang="ko-KR" sz="800" dirty="0">
                        <a:solidFill>
                          <a:schemeClr val="tx1"/>
                        </a:solidFill>
                      </a:rPr>
                      <a:t>] 5</a:t>
                    </a:r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회</a:t>
                    </a:r>
                  </a:p>
                </p:txBody>
              </p:sp>
            </p:grpSp>
            <p:grpSp>
              <p:nvGrpSpPr>
                <p:cNvPr id="165" name="그룹 164">
                  <a:extLst>
                    <a:ext uri="{FF2B5EF4-FFF2-40B4-BE49-F238E27FC236}">
                      <a16:creationId xmlns:a16="http://schemas.microsoft.com/office/drawing/2014/main" id="{0814B783-01C1-5439-68A8-3E97A8B0CB3D}"/>
                    </a:ext>
                  </a:extLst>
                </p:cNvPr>
                <p:cNvGrpSpPr/>
                <p:nvPr/>
              </p:nvGrpSpPr>
              <p:grpSpPr>
                <a:xfrm>
                  <a:off x="5621230" y="882955"/>
                  <a:ext cx="5027720" cy="676280"/>
                  <a:chOff x="5621230" y="867789"/>
                  <a:chExt cx="5027720" cy="676280"/>
                </a:xfrm>
              </p:grpSpPr>
              <p:grpSp>
                <p:nvGrpSpPr>
                  <p:cNvPr id="166" name="그룹 165">
                    <a:extLst>
                      <a:ext uri="{FF2B5EF4-FFF2-40B4-BE49-F238E27FC236}">
                        <a16:creationId xmlns:a16="http://schemas.microsoft.com/office/drawing/2014/main" id="{D0B17AA6-93E0-2B21-BA2E-1AF9D35B03A3}"/>
                      </a:ext>
                    </a:extLst>
                  </p:cNvPr>
                  <p:cNvGrpSpPr/>
                  <p:nvPr/>
                </p:nvGrpSpPr>
                <p:grpSpPr>
                  <a:xfrm>
                    <a:off x="5621230" y="867789"/>
                    <a:ext cx="2336832" cy="159462"/>
                    <a:chOff x="5621230" y="819296"/>
                    <a:chExt cx="2336832" cy="159462"/>
                  </a:xfrm>
                </p:grpSpPr>
                <p:sp>
                  <p:nvSpPr>
                    <p:cNvPr id="173" name="TextBox 172">
                      <a:extLst>
                        <a:ext uri="{FF2B5EF4-FFF2-40B4-BE49-F238E27FC236}">
                          <a16:creationId xmlns:a16="http://schemas.microsoft.com/office/drawing/2014/main" id="{8737BD73-D7C7-4DF9-443A-D0F499D58C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3628" y="836393"/>
                      <a:ext cx="1764434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좌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우로 번갈아 가며 휘두릅니다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174" name="TextBox 70">
                      <a:extLst>
                        <a:ext uri="{FF2B5EF4-FFF2-40B4-BE49-F238E27FC236}">
                          <a16:creationId xmlns:a16="http://schemas.microsoft.com/office/drawing/2014/main" id="{B94518F9-8504-B777-E88D-7D3687E1B4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1230" y="819296"/>
                      <a:ext cx="572400" cy="159462"/>
                    </a:xfrm>
                    <a:prstGeom prst="rect">
                      <a:avLst/>
                    </a:prstGeom>
                    <a:solidFill>
                      <a:srgbClr val="FAFCBC"/>
                    </a:solidFill>
                    <a:ln w="6350">
                      <a:solidFill>
                        <a:srgbClr val="BD9C7C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35998" tIns="18000" rIns="35998" bIns="18000" rtlCol="0" anchor="ctr" anchorCtr="0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marL="457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모션</a:t>
                      </a:r>
                    </a:p>
                  </p:txBody>
                </p:sp>
              </p:grpSp>
              <p:grpSp>
                <p:nvGrpSpPr>
                  <p:cNvPr id="167" name="그룹 166">
                    <a:extLst>
                      <a:ext uri="{FF2B5EF4-FFF2-40B4-BE49-F238E27FC236}">
                        <a16:creationId xmlns:a16="http://schemas.microsoft.com/office/drawing/2014/main" id="{3824A364-48A0-E16E-C6E7-EE6027C94036}"/>
                      </a:ext>
                    </a:extLst>
                  </p:cNvPr>
                  <p:cNvGrpSpPr/>
                  <p:nvPr/>
                </p:nvGrpSpPr>
                <p:grpSpPr>
                  <a:xfrm>
                    <a:off x="5626913" y="1130614"/>
                    <a:ext cx="5022037" cy="159462"/>
                    <a:chOff x="5626913" y="1131736"/>
                    <a:chExt cx="5022037" cy="159462"/>
                  </a:xfrm>
                </p:grpSpPr>
                <p:sp>
                  <p:nvSpPr>
                    <p:cNvPr id="171" name="TextBox 70">
                      <a:extLst>
                        <a:ext uri="{FF2B5EF4-FFF2-40B4-BE49-F238E27FC236}">
                          <a16:creationId xmlns:a16="http://schemas.microsoft.com/office/drawing/2014/main" id="{08984428-51A0-2463-9078-063E36F18C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131736"/>
                      <a:ext cx="570968" cy="159462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5998" bIns="18000" rtlCol="0" anchor="ctr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70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r>
                        <a:rPr lang="ko-KR" altLang="en-US" sz="800" dirty="0"/>
                        <a:t>이펙트</a:t>
                      </a:r>
                    </a:p>
                  </p:txBody>
                </p:sp>
                <p:sp>
                  <p:nvSpPr>
                    <p:cNvPr id="172" name="TextBox 171">
                      <a:extLst>
                        <a:ext uri="{FF2B5EF4-FFF2-40B4-BE49-F238E27FC236}">
                          <a16:creationId xmlns:a16="http://schemas.microsoft.com/office/drawing/2014/main" id="{2876EF24-1187-0249-5476-C398C28FC8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81" y="1146392"/>
                      <a:ext cx="4451069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휘두를 때 검붉은 빛의 트레일 이펙트가 발생합니다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168" name="그룹 167">
                    <a:extLst>
                      <a:ext uri="{FF2B5EF4-FFF2-40B4-BE49-F238E27FC236}">
                        <a16:creationId xmlns:a16="http://schemas.microsoft.com/office/drawing/2014/main" id="{B5771B20-1C2D-B655-0C1A-414FB1CDC5A6}"/>
                      </a:ext>
                    </a:extLst>
                  </p:cNvPr>
                  <p:cNvGrpSpPr/>
                  <p:nvPr/>
                </p:nvGrpSpPr>
                <p:grpSpPr>
                  <a:xfrm>
                    <a:off x="5626913" y="1394225"/>
                    <a:ext cx="3366276" cy="149844"/>
                    <a:chOff x="5626913" y="1424544"/>
                    <a:chExt cx="3366276" cy="149844"/>
                  </a:xfrm>
                </p:grpSpPr>
                <p:sp>
                  <p:nvSpPr>
                    <p:cNvPr id="169" name="TextBox 70">
                      <a:extLst>
                        <a:ext uri="{FF2B5EF4-FFF2-40B4-BE49-F238E27FC236}">
                          <a16:creationId xmlns:a16="http://schemas.microsoft.com/office/drawing/2014/main" id="{B46A4B78-DE57-0C84-EC7F-15066EB6DA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424544"/>
                      <a:ext cx="570968" cy="149844"/>
                    </a:xfrm>
                    <a:prstGeom prst="rect">
                      <a:avLst/>
                    </a:prstGeom>
                    <a:solidFill>
                      <a:srgbClr val="FFD1D1"/>
                    </a:solidFill>
                    <a:ln w="6350">
                      <a:solidFill>
                        <a:srgbClr val="FF000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6000" bIns="18000" rtlCol="0" anchor="ctr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801" b="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타격</a:t>
                      </a:r>
                    </a:p>
                  </p:txBody>
                </p:sp>
                <p:sp>
                  <p:nvSpPr>
                    <p:cNvPr id="170" name="TextBox 169">
                      <a:extLst>
                        <a:ext uri="{FF2B5EF4-FFF2-40B4-BE49-F238E27FC236}">
                          <a16:creationId xmlns:a16="http://schemas.microsoft.com/office/drawing/2014/main" id="{7611FF16-FB39-2105-0430-F0FBA453A5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81" y="1434394"/>
                      <a:ext cx="2795308" cy="13014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휘두르며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 타격합니다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(1~5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번째 타격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경직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p:txBody>
                </p:sp>
              </p:grpSp>
            </p:grpSp>
          </p:grpSp>
          <p:grpSp>
            <p:nvGrpSpPr>
              <p:cNvPr id="186" name="그룹 185">
                <a:extLst>
                  <a:ext uri="{FF2B5EF4-FFF2-40B4-BE49-F238E27FC236}">
                    <a16:creationId xmlns:a16="http://schemas.microsoft.com/office/drawing/2014/main" id="{6524EE3E-5129-2584-0869-36FEE55C5D28}"/>
                  </a:ext>
                </a:extLst>
              </p:cNvPr>
              <p:cNvGrpSpPr/>
              <p:nvPr/>
            </p:nvGrpSpPr>
            <p:grpSpPr>
              <a:xfrm>
                <a:off x="514351" y="2589961"/>
                <a:ext cx="11772898" cy="1045019"/>
                <a:chOff x="514351" y="2650681"/>
                <a:chExt cx="11772898" cy="1045019"/>
              </a:xfrm>
            </p:grpSpPr>
            <p:grpSp>
              <p:nvGrpSpPr>
                <p:cNvPr id="142" name="그룹 141">
                  <a:extLst>
                    <a:ext uri="{FF2B5EF4-FFF2-40B4-BE49-F238E27FC236}">
                      <a16:creationId xmlns:a16="http://schemas.microsoft.com/office/drawing/2014/main" id="{AC00719D-1CC9-2B31-39DE-E4A09A86F34A}"/>
                    </a:ext>
                  </a:extLst>
                </p:cNvPr>
                <p:cNvGrpSpPr/>
                <p:nvPr/>
              </p:nvGrpSpPr>
              <p:grpSpPr>
                <a:xfrm>
                  <a:off x="514351" y="2650681"/>
                  <a:ext cx="11772898" cy="1045019"/>
                  <a:chOff x="192088" y="513080"/>
                  <a:chExt cx="11772900" cy="288000"/>
                </a:xfrm>
                <a:solidFill>
                  <a:schemeClr val="bg1"/>
                </a:solidFill>
              </p:grpSpPr>
              <p:sp>
                <p:nvSpPr>
                  <p:cNvPr id="157" name="직사각형 156">
                    <a:extLst>
                      <a:ext uri="{FF2B5EF4-FFF2-40B4-BE49-F238E27FC236}">
                        <a16:creationId xmlns:a16="http://schemas.microsoft.com/office/drawing/2014/main" id="{7825BA04-4CA0-CDFE-16E1-A18D24549E09}"/>
                      </a:ext>
                    </a:extLst>
                  </p:cNvPr>
                  <p:cNvSpPr/>
                  <p:nvPr/>
                </p:nvSpPr>
                <p:spPr>
                  <a:xfrm>
                    <a:off x="192088" y="513080"/>
                    <a:ext cx="6300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차 공격</a:t>
                    </a:r>
                  </a:p>
                </p:txBody>
              </p:sp>
              <p:sp>
                <p:nvSpPr>
                  <p:cNvPr id="158" name="직사각형 157">
                    <a:extLst>
                      <a:ext uri="{FF2B5EF4-FFF2-40B4-BE49-F238E27FC236}">
                        <a16:creationId xmlns:a16="http://schemas.microsoft.com/office/drawing/2014/main" id="{54CA6FD5-8255-D117-DBC7-B2CEB604500E}"/>
                      </a:ext>
                    </a:extLst>
                  </p:cNvPr>
                  <p:cNvSpPr/>
                  <p:nvPr/>
                </p:nvSpPr>
                <p:spPr>
                  <a:xfrm>
                    <a:off x="822088" y="513080"/>
                    <a:ext cx="16632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적을 이후의 공격 범위로</a:t>
                    </a:r>
                    <a:endPara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  <a:p>
                    <a:pPr algn="ctr"/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끌어당기는 느낌</a:t>
                    </a:r>
                    <a:endPara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31D63F26-3A62-9177-770C-C45638773231}"/>
                      </a:ext>
                    </a:extLst>
                  </p:cNvPr>
                  <p:cNvSpPr/>
                  <p:nvPr/>
                </p:nvSpPr>
                <p:spPr>
                  <a:xfrm>
                    <a:off x="2485288" y="513080"/>
                    <a:ext cx="5940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1.0s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60" name="직사각형 159">
                    <a:extLst>
                      <a:ext uri="{FF2B5EF4-FFF2-40B4-BE49-F238E27FC236}">
                        <a16:creationId xmlns:a16="http://schemas.microsoft.com/office/drawing/2014/main" id="{46B4C263-1A76-8AA7-8925-C9F3205A9DCE}"/>
                      </a:ext>
                    </a:extLst>
                  </p:cNvPr>
                  <p:cNvSpPr/>
                  <p:nvPr/>
                </p:nvSpPr>
                <p:spPr>
                  <a:xfrm>
                    <a:off x="3079288" y="513080"/>
                    <a:ext cx="24696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61" name="직사각형 160">
                    <a:extLst>
                      <a:ext uri="{FF2B5EF4-FFF2-40B4-BE49-F238E27FC236}">
                        <a16:creationId xmlns:a16="http://schemas.microsoft.com/office/drawing/2014/main" id="{0A00E572-102E-492F-E417-825315725C55}"/>
                      </a:ext>
                    </a:extLst>
                  </p:cNvPr>
                  <p:cNvSpPr/>
                  <p:nvPr/>
                </p:nvSpPr>
                <p:spPr>
                  <a:xfrm>
                    <a:off x="5548888" y="513080"/>
                    <a:ext cx="64161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84" name="그룹 183">
                  <a:extLst>
                    <a:ext uri="{FF2B5EF4-FFF2-40B4-BE49-F238E27FC236}">
                      <a16:creationId xmlns:a16="http://schemas.microsoft.com/office/drawing/2014/main" id="{E933EB5C-333E-0AA4-849C-ED24BB255020}"/>
                    </a:ext>
                  </a:extLst>
                </p:cNvPr>
                <p:cNvGrpSpPr/>
                <p:nvPr/>
              </p:nvGrpSpPr>
              <p:grpSpPr>
                <a:xfrm>
                  <a:off x="5943492" y="2741734"/>
                  <a:ext cx="6248507" cy="858103"/>
                  <a:chOff x="5943492" y="2732556"/>
                  <a:chExt cx="6248507" cy="858103"/>
                </a:xfrm>
              </p:grpSpPr>
              <p:grpSp>
                <p:nvGrpSpPr>
                  <p:cNvPr id="145" name="그룹 144">
                    <a:extLst>
                      <a:ext uri="{FF2B5EF4-FFF2-40B4-BE49-F238E27FC236}">
                        <a16:creationId xmlns:a16="http://schemas.microsoft.com/office/drawing/2014/main" id="{3C1818E2-CE3E-3F71-EDBE-8B41CD53E600}"/>
                      </a:ext>
                    </a:extLst>
                  </p:cNvPr>
                  <p:cNvGrpSpPr/>
                  <p:nvPr/>
                </p:nvGrpSpPr>
                <p:grpSpPr>
                  <a:xfrm>
                    <a:off x="5943492" y="2732556"/>
                    <a:ext cx="3520799" cy="159462"/>
                    <a:chOff x="5621230" y="819296"/>
                    <a:chExt cx="3520800" cy="159462"/>
                  </a:xfrm>
                </p:grpSpPr>
                <p:sp>
                  <p:nvSpPr>
                    <p:cNvPr id="152" name="TextBox 151">
                      <a:extLst>
                        <a:ext uri="{FF2B5EF4-FFF2-40B4-BE49-F238E27FC236}">
                          <a16:creationId xmlns:a16="http://schemas.microsoft.com/office/drawing/2014/main" id="{6BE749F8-9EA7-EBE4-8B8E-DB54CE938E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3628" y="836393"/>
                      <a:ext cx="2948402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오른쪽 다리를 접으며 창을 찌릅니다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이후 창을 강하게 당깁니다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153" name="TextBox 70">
                      <a:extLst>
                        <a:ext uri="{FF2B5EF4-FFF2-40B4-BE49-F238E27FC236}">
                          <a16:creationId xmlns:a16="http://schemas.microsoft.com/office/drawing/2014/main" id="{3D5C663C-B5D6-3704-164E-6772EDE56B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1230" y="819296"/>
                      <a:ext cx="572400" cy="159462"/>
                    </a:xfrm>
                    <a:prstGeom prst="rect">
                      <a:avLst/>
                    </a:prstGeom>
                    <a:solidFill>
                      <a:srgbClr val="FAFCBC"/>
                    </a:solidFill>
                    <a:ln w="6350">
                      <a:solidFill>
                        <a:srgbClr val="BD9C7C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35998" tIns="18000" rIns="35998" bIns="18000" rtlCol="0" anchor="ctr" anchorCtr="0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marL="457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모션</a:t>
                      </a:r>
                    </a:p>
                  </p:txBody>
                </p:sp>
              </p:grpSp>
              <p:grpSp>
                <p:nvGrpSpPr>
                  <p:cNvPr id="146" name="그룹 145">
                    <a:extLst>
                      <a:ext uri="{FF2B5EF4-FFF2-40B4-BE49-F238E27FC236}">
                        <a16:creationId xmlns:a16="http://schemas.microsoft.com/office/drawing/2014/main" id="{18E3ABC5-E5C8-4613-A782-B534CCD296E7}"/>
                      </a:ext>
                    </a:extLst>
                  </p:cNvPr>
                  <p:cNvGrpSpPr/>
                  <p:nvPr/>
                </p:nvGrpSpPr>
                <p:grpSpPr>
                  <a:xfrm>
                    <a:off x="5949175" y="2995381"/>
                    <a:ext cx="6242824" cy="352800"/>
                    <a:chOff x="5626913" y="1131736"/>
                    <a:chExt cx="6242825" cy="352800"/>
                  </a:xfrm>
                </p:grpSpPr>
                <p:sp>
                  <p:nvSpPr>
                    <p:cNvPr id="150" name="TextBox 70">
                      <a:extLst>
                        <a:ext uri="{FF2B5EF4-FFF2-40B4-BE49-F238E27FC236}">
                          <a16:creationId xmlns:a16="http://schemas.microsoft.com/office/drawing/2014/main" id="{3CCDCC22-427B-4599-029F-89C0F97F39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131736"/>
                      <a:ext cx="570968" cy="3528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5998" bIns="18000" rtlCol="0" anchor="ctr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70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r>
                        <a:rPr lang="ko-KR" altLang="en-US" sz="800" dirty="0"/>
                        <a:t>이펙트</a:t>
                      </a:r>
                    </a:p>
                  </p:txBody>
                </p:sp>
                <p:sp>
                  <p:nvSpPr>
                    <p:cNvPr id="151" name="TextBox 150">
                      <a:extLst>
                        <a:ext uri="{FF2B5EF4-FFF2-40B4-BE49-F238E27FC236}">
                          <a16:creationId xmlns:a16="http://schemas.microsoft.com/office/drawing/2014/main" id="{FDE7D7C3-658E-A35E-2EC9-86175DC7DC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80" y="1159915"/>
                      <a:ext cx="5671858" cy="296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거대한 창 형상을 띄며 찌르기 모션에 맞춰 찔러 들어갑니다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</a:p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이후 창을 당길 때에는 창 쪽으로 에너지가 흡수됩니다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147" name="그룹 146">
                    <a:extLst>
                      <a:ext uri="{FF2B5EF4-FFF2-40B4-BE49-F238E27FC236}">
                        <a16:creationId xmlns:a16="http://schemas.microsoft.com/office/drawing/2014/main" id="{B5072352-79E7-84AB-FD83-3307E5C94126}"/>
                      </a:ext>
                    </a:extLst>
                  </p:cNvPr>
                  <p:cNvGrpSpPr/>
                  <p:nvPr/>
                </p:nvGrpSpPr>
                <p:grpSpPr>
                  <a:xfrm>
                    <a:off x="5949175" y="3440815"/>
                    <a:ext cx="4308679" cy="149844"/>
                    <a:chOff x="5626913" y="1424544"/>
                    <a:chExt cx="4308680" cy="149844"/>
                  </a:xfrm>
                </p:grpSpPr>
                <p:sp>
                  <p:nvSpPr>
                    <p:cNvPr id="148" name="TextBox 70">
                      <a:extLst>
                        <a:ext uri="{FF2B5EF4-FFF2-40B4-BE49-F238E27FC236}">
                          <a16:creationId xmlns:a16="http://schemas.microsoft.com/office/drawing/2014/main" id="{FB3A860C-8171-CEDE-8653-668331A066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424544"/>
                      <a:ext cx="570968" cy="149844"/>
                    </a:xfrm>
                    <a:prstGeom prst="rect">
                      <a:avLst/>
                    </a:prstGeom>
                    <a:solidFill>
                      <a:srgbClr val="FFD1D1"/>
                    </a:solidFill>
                    <a:ln w="6350">
                      <a:solidFill>
                        <a:srgbClr val="FF000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6000" bIns="18000" rtlCol="0" anchor="ctr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801" b="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타격</a:t>
                      </a:r>
                    </a:p>
                  </p:txBody>
                </p:sp>
                <p:sp>
                  <p:nvSpPr>
                    <p:cNvPr id="149" name="TextBox 148">
                      <a:extLst>
                        <a:ext uri="{FF2B5EF4-FFF2-40B4-BE49-F238E27FC236}">
                          <a16:creationId xmlns:a16="http://schemas.microsoft.com/office/drawing/2014/main" id="{DB7AD4ED-9409-636A-281C-EDB1697572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81" y="1434394"/>
                      <a:ext cx="3737712" cy="13014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찌르면서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당기면서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 타격합니다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당길 때 적중된 적들을 끌어당깁니다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</p:grpSp>
            </p:grpSp>
            <p:grpSp>
              <p:nvGrpSpPr>
                <p:cNvPr id="185" name="그룹 184">
                  <a:extLst>
                    <a:ext uri="{FF2B5EF4-FFF2-40B4-BE49-F238E27FC236}">
                      <a16:creationId xmlns:a16="http://schemas.microsoft.com/office/drawing/2014/main" id="{A3FAA3E2-17C5-E3E7-C2D8-45D8C1DA32E9}"/>
                    </a:ext>
                  </a:extLst>
                </p:cNvPr>
                <p:cNvGrpSpPr/>
                <p:nvPr/>
              </p:nvGrpSpPr>
              <p:grpSpPr>
                <a:xfrm>
                  <a:off x="3512489" y="2746510"/>
                  <a:ext cx="1877391" cy="853359"/>
                  <a:chOff x="3512489" y="2737365"/>
                  <a:chExt cx="1877391" cy="853359"/>
                </a:xfrm>
              </p:grpSpPr>
              <p:sp>
                <p:nvSpPr>
                  <p:cNvPr id="154" name="TextBox 70">
                    <a:extLst>
                      <a:ext uri="{FF2B5EF4-FFF2-40B4-BE49-F238E27FC236}">
                        <a16:creationId xmlns:a16="http://schemas.microsoft.com/office/drawing/2014/main" id="{72FE5765-E7DD-6580-EF51-39CF7ECDC282}"/>
                      </a:ext>
                    </a:extLst>
                  </p:cNvPr>
                  <p:cNvSpPr txBox="1"/>
                  <p:nvPr/>
                </p:nvSpPr>
                <p:spPr>
                  <a:xfrm>
                    <a:off x="3512489" y="2737365"/>
                    <a:ext cx="1397331" cy="149844"/>
                  </a:xfrm>
                  <a:prstGeom prst="homePlate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0" bIns="18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[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 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2] 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창을 찌른 후 당기기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 </a:t>
                    </a:r>
                    <a:endParaRPr lang="ko-KR" altLang="en-US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55" name="TextBox 70">
                    <a:extLst>
                      <a:ext uri="{FF2B5EF4-FFF2-40B4-BE49-F238E27FC236}">
                        <a16:creationId xmlns:a16="http://schemas.microsoft.com/office/drawing/2014/main" id="{19D8C131-7B9D-38C6-A0CB-B36E062EDFC3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065" y="3000253"/>
                    <a:ext cx="1456985" cy="14984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sz="800" dirty="0"/>
                      <a:t>[</a:t>
                    </a:r>
                    <a:r>
                      <a:rPr lang="ko-KR" altLang="en-US" sz="800" dirty="0"/>
                      <a:t>이펙트 </a:t>
                    </a:r>
                    <a:r>
                      <a:rPr lang="en-US" altLang="ko-KR" sz="800" dirty="0"/>
                      <a:t>2-1] </a:t>
                    </a:r>
                    <a:r>
                      <a:rPr lang="ko-KR" altLang="en-US" sz="800" dirty="0"/>
                      <a:t>거대한 창 형상화</a:t>
                    </a:r>
                  </a:p>
                </p:txBody>
              </p:sp>
              <p:sp>
                <p:nvSpPr>
                  <p:cNvPr id="156" name="TextBox 70">
                    <a:extLst>
                      <a:ext uri="{FF2B5EF4-FFF2-40B4-BE49-F238E27FC236}">
                        <a16:creationId xmlns:a16="http://schemas.microsoft.com/office/drawing/2014/main" id="{FA462868-474D-5013-AC5A-9567C64AF4A4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069" y="3440880"/>
                    <a:ext cx="660692" cy="149844"/>
                  </a:xfrm>
                  <a:prstGeom prst="homePlate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sz="801" b="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altLang="ko-KR" sz="800" dirty="0">
                        <a:solidFill>
                          <a:schemeClr val="tx1"/>
                        </a:solidFill>
                      </a:rPr>
                      <a:t>[</a:t>
                    </a:r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타격</a:t>
                    </a:r>
                    <a:r>
                      <a:rPr lang="en-US" altLang="ko-KR" sz="800" dirty="0">
                        <a:solidFill>
                          <a:schemeClr val="tx1"/>
                        </a:solidFill>
                      </a:rPr>
                      <a:t>] 2</a:t>
                    </a:r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회</a:t>
                    </a:r>
                  </a:p>
                </p:txBody>
              </p:sp>
              <p:sp>
                <p:nvSpPr>
                  <p:cNvPr id="183" name="TextBox 70">
                    <a:extLst>
                      <a:ext uri="{FF2B5EF4-FFF2-40B4-BE49-F238E27FC236}">
                        <a16:creationId xmlns:a16="http://schemas.microsoft.com/office/drawing/2014/main" id="{0623BB37-0418-0DFC-74EE-25A218BD6DA4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065" y="3193463"/>
                    <a:ext cx="1874815" cy="14984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sz="800" dirty="0"/>
                      <a:t>[</a:t>
                    </a:r>
                    <a:r>
                      <a:rPr lang="ko-KR" altLang="en-US" sz="800" dirty="0"/>
                      <a:t>이펙트 </a:t>
                    </a:r>
                    <a:r>
                      <a:rPr lang="en-US" altLang="ko-KR" sz="800" dirty="0"/>
                      <a:t>2-2] </a:t>
                    </a:r>
                    <a:r>
                      <a:rPr lang="ko-KR" altLang="en-US" sz="800" dirty="0"/>
                      <a:t>창을 향해 흡수되는 에너지</a:t>
                    </a:r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2B59CD3-5541-7678-EFC3-07F9BFEEE025}"/>
                  </a:ext>
                </a:extLst>
              </p:cNvPr>
              <p:cNvGrpSpPr/>
              <p:nvPr/>
            </p:nvGrpSpPr>
            <p:grpSpPr>
              <a:xfrm>
                <a:off x="514351" y="5324659"/>
                <a:ext cx="11772898" cy="608058"/>
                <a:chOff x="514351" y="5373642"/>
                <a:chExt cx="11772898" cy="608058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36263A7-0DF5-CB47-3D22-7DBBA2938F1E}"/>
                    </a:ext>
                  </a:extLst>
                </p:cNvPr>
                <p:cNvGrpSpPr/>
                <p:nvPr/>
              </p:nvGrpSpPr>
              <p:grpSpPr>
                <a:xfrm>
                  <a:off x="514351" y="5373642"/>
                  <a:ext cx="11772898" cy="608058"/>
                  <a:chOff x="192088" y="513080"/>
                  <a:chExt cx="11772900" cy="288000"/>
                </a:xfrm>
                <a:solidFill>
                  <a:schemeClr val="bg1"/>
                </a:solidFill>
              </p:grpSpPr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7460AC21-D7EE-7E0F-9F44-F6EEA5EC2AC3}"/>
                      </a:ext>
                    </a:extLst>
                  </p:cNvPr>
                  <p:cNvSpPr/>
                  <p:nvPr/>
                </p:nvSpPr>
                <p:spPr>
                  <a:xfrm>
                    <a:off x="192088" y="513080"/>
                    <a:ext cx="6300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돌진 준비</a:t>
                    </a:r>
                    <a:endPara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54F48F0C-9F46-103D-503C-44ADDDBBD90A}"/>
                      </a:ext>
                    </a:extLst>
                  </p:cNvPr>
                  <p:cNvSpPr/>
                  <p:nvPr/>
                </p:nvSpPr>
                <p:spPr>
                  <a:xfrm>
                    <a:off x="822088" y="513080"/>
                    <a:ext cx="16632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추진력을 위한 동작</a:t>
                    </a:r>
                  </a:p>
                </p:txBody>
              </p:sp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8F96C88B-A95D-94D1-92BF-06FF763529B8}"/>
                      </a:ext>
                    </a:extLst>
                  </p:cNvPr>
                  <p:cNvSpPr/>
                  <p:nvPr/>
                </p:nvSpPr>
                <p:spPr>
                  <a:xfrm>
                    <a:off x="2485288" y="513080"/>
                    <a:ext cx="5940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2.2s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A476895D-53EE-4D34-E2A3-AA72AE7F17AA}"/>
                      </a:ext>
                    </a:extLst>
                  </p:cNvPr>
                  <p:cNvSpPr/>
                  <p:nvPr/>
                </p:nvSpPr>
                <p:spPr>
                  <a:xfrm>
                    <a:off x="3079288" y="513080"/>
                    <a:ext cx="24696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964E5675-30FF-707C-F57D-1909F9A31B09}"/>
                      </a:ext>
                    </a:extLst>
                  </p:cNvPr>
                  <p:cNvSpPr/>
                  <p:nvPr/>
                </p:nvSpPr>
                <p:spPr>
                  <a:xfrm>
                    <a:off x="5548888" y="513080"/>
                    <a:ext cx="64161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52F1428D-6067-34B1-8984-42301F023C68}"/>
                    </a:ext>
                  </a:extLst>
                </p:cNvPr>
                <p:cNvGrpSpPr/>
                <p:nvPr/>
              </p:nvGrpSpPr>
              <p:grpSpPr>
                <a:xfrm>
                  <a:off x="3512491" y="5471336"/>
                  <a:ext cx="1135709" cy="412669"/>
                  <a:chOff x="3190229" y="2522586"/>
                  <a:chExt cx="1135709" cy="412669"/>
                </a:xfrm>
              </p:grpSpPr>
              <p:sp>
                <p:nvSpPr>
                  <p:cNvPr id="18" name="TextBox 70">
                    <a:extLst>
                      <a:ext uri="{FF2B5EF4-FFF2-40B4-BE49-F238E27FC236}">
                        <a16:creationId xmlns:a16="http://schemas.microsoft.com/office/drawing/2014/main" id="{991A63E6-2939-8A75-BCCF-91753978F2B6}"/>
                      </a:ext>
                    </a:extLst>
                  </p:cNvPr>
                  <p:cNvSpPr txBox="1"/>
                  <p:nvPr/>
                </p:nvSpPr>
                <p:spPr>
                  <a:xfrm>
                    <a:off x="3190229" y="2522586"/>
                    <a:ext cx="998549" cy="149844"/>
                  </a:xfrm>
                  <a:prstGeom prst="homePlate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0" bIns="18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[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 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5] 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돌진 준비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  </a:t>
                    </a:r>
                    <a:endParaRPr lang="ko-KR" altLang="en-US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9" name="TextBox 70">
                    <a:extLst>
                      <a:ext uri="{FF2B5EF4-FFF2-40B4-BE49-F238E27FC236}">
                        <a16:creationId xmlns:a16="http://schemas.microsoft.com/office/drawing/2014/main" id="{D8512B36-907C-09C2-8D81-C0CE61ABFA9A}"/>
                      </a:ext>
                    </a:extLst>
                  </p:cNvPr>
                  <p:cNvSpPr txBox="1"/>
                  <p:nvPr/>
                </p:nvSpPr>
                <p:spPr>
                  <a:xfrm>
                    <a:off x="3192805" y="2785411"/>
                    <a:ext cx="1133133" cy="14984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sz="800" dirty="0"/>
                      <a:t>[</a:t>
                    </a:r>
                    <a:r>
                      <a:rPr lang="ko-KR" altLang="en-US" sz="800" dirty="0"/>
                      <a:t>이펙트 </a:t>
                    </a:r>
                    <a:r>
                      <a:rPr lang="en-US" altLang="ko-KR" sz="800" dirty="0"/>
                      <a:t>5] </a:t>
                    </a:r>
                    <a:r>
                      <a:rPr lang="ko-KR" altLang="en-US" sz="800" dirty="0"/>
                      <a:t>클래스 마크</a:t>
                    </a:r>
                  </a:p>
                </p:txBody>
              </p:sp>
            </p:grp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B8BD0AAB-15F9-6E73-8BE8-E339B6A588E7}"/>
                    </a:ext>
                  </a:extLst>
                </p:cNvPr>
                <p:cNvGrpSpPr/>
                <p:nvPr/>
              </p:nvGrpSpPr>
              <p:grpSpPr>
                <a:xfrm>
                  <a:off x="5943492" y="5466528"/>
                  <a:ext cx="4787689" cy="422287"/>
                  <a:chOff x="5621230" y="2517775"/>
                  <a:chExt cx="4787690" cy="422287"/>
                </a:xfrm>
              </p:grpSpPr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9496292A-7AD6-25CF-F518-75E20FD60C99}"/>
                      </a:ext>
                    </a:extLst>
                  </p:cNvPr>
                  <p:cNvGrpSpPr/>
                  <p:nvPr/>
                </p:nvGrpSpPr>
                <p:grpSpPr>
                  <a:xfrm>
                    <a:off x="5621230" y="2517775"/>
                    <a:ext cx="2870069" cy="159462"/>
                    <a:chOff x="5621230" y="819296"/>
                    <a:chExt cx="2870069" cy="159462"/>
                  </a:xfrm>
                </p:grpSpPr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19D9A693-4260-6C09-F247-823E7FB2EC2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3628" y="836393"/>
                      <a:ext cx="2297671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목 뒤에 걸치고 무릎을 굽혀 자세를 낮춥니다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17" name="TextBox 70">
                      <a:extLst>
                        <a:ext uri="{FF2B5EF4-FFF2-40B4-BE49-F238E27FC236}">
                          <a16:creationId xmlns:a16="http://schemas.microsoft.com/office/drawing/2014/main" id="{C2ABBD53-3E11-567F-C80C-4820CBC3FA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1230" y="819296"/>
                      <a:ext cx="572400" cy="159462"/>
                    </a:xfrm>
                    <a:prstGeom prst="rect">
                      <a:avLst/>
                    </a:prstGeom>
                    <a:solidFill>
                      <a:srgbClr val="FAFCBC"/>
                    </a:solidFill>
                    <a:ln w="6350">
                      <a:solidFill>
                        <a:srgbClr val="BD9C7C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35998" tIns="18000" rIns="35998" bIns="18000" rtlCol="0" anchor="ctr" anchorCtr="0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marL="457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모션</a:t>
                      </a:r>
                    </a:p>
                  </p:txBody>
                </p:sp>
              </p:grp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AE99C17D-7AA7-6749-61E7-D48883F4BF52}"/>
                      </a:ext>
                    </a:extLst>
                  </p:cNvPr>
                  <p:cNvGrpSpPr/>
                  <p:nvPr/>
                </p:nvGrpSpPr>
                <p:grpSpPr>
                  <a:xfrm>
                    <a:off x="5626913" y="2780600"/>
                    <a:ext cx="4782007" cy="159462"/>
                    <a:chOff x="5626913" y="1131736"/>
                    <a:chExt cx="4782007" cy="159462"/>
                  </a:xfrm>
                </p:grpSpPr>
                <p:sp>
                  <p:nvSpPr>
                    <p:cNvPr id="14" name="TextBox 70">
                      <a:extLst>
                        <a:ext uri="{FF2B5EF4-FFF2-40B4-BE49-F238E27FC236}">
                          <a16:creationId xmlns:a16="http://schemas.microsoft.com/office/drawing/2014/main" id="{C680534C-1B39-A058-783D-7DE9E715DA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131736"/>
                      <a:ext cx="570968" cy="159462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5998" bIns="18000" rtlCol="0" anchor="ctr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70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r>
                        <a:rPr lang="ko-KR" altLang="en-US" sz="800" dirty="0"/>
                        <a:t>이펙트</a:t>
                      </a:r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FC7646DB-3830-6EB5-8F4C-CAC84F0916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81" y="1146393"/>
                      <a:ext cx="4211039" cy="1301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클래스 마크를 형성한 후 사라집니다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1B94C31-67B9-FB24-E115-CC9418C4431F}"/>
                </a:ext>
              </a:extLst>
            </p:cNvPr>
            <p:cNvGrpSpPr/>
            <p:nvPr/>
          </p:nvGrpSpPr>
          <p:grpSpPr>
            <a:xfrm>
              <a:off x="136525" y="1263549"/>
              <a:ext cx="11772898" cy="5320435"/>
              <a:chOff x="136525" y="1263549"/>
              <a:chExt cx="11772898" cy="5320435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F7730DD0-8CFC-3EA7-A30C-CC4B0E8343B8}"/>
                  </a:ext>
                </a:extLst>
              </p:cNvPr>
              <p:cNvGrpSpPr/>
              <p:nvPr/>
            </p:nvGrpSpPr>
            <p:grpSpPr>
              <a:xfrm>
                <a:off x="136525" y="1263549"/>
                <a:ext cx="11772898" cy="288000"/>
                <a:chOff x="90805" y="1263549"/>
                <a:chExt cx="11772898" cy="288000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F9ED78ED-6F95-5E4A-F997-C75B220665D3}"/>
                    </a:ext>
                  </a:extLst>
                </p:cNvPr>
                <p:cNvGrpSpPr/>
                <p:nvPr/>
              </p:nvGrpSpPr>
              <p:grpSpPr>
                <a:xfrm>
                  <a:off x="90805" y="1263549"/>
                  <a:ext cx="11772898" cy="288000"/>
                  <a:chOff x="192088" y="513080"/>
                  <a:chExt cx="11772900" cy="288000"/>
                </a:xfrm>
              </p:grpSpPr>
              <p:sp>
                <p:nvSpPr>
                  <p:cNvPr id="35" name="직사각형 34">
                    <a:extLst>
                      <a:ext uri="{FF2B5EF4-FFF2-40B4-BE49-F238E27FC236}">
                        <a16:creationId xmlns:a16="http://schemas.microsoft.com/office/drawing/2014/main" id="{559F96C4-C6DD-9989-03CE-535716233BF2}"/>
                      </a:ext>
                    </a:extLst>
                  </p:cNvPr>
                  <p:cNvSpPr/>
                  <p:nvPr/>
                </p:nvSpPr>
                <p:spPr>
                  <a:xfrm>
                    <a:off x="192088" y="513080"/>
                    <a:ext cx="6300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분류</a:t>
                    </a:r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3DF36949-7DD2-3707-B128-9F7F6E01BAD4}"/>
                      </a:ext>
                    </a:extLst>
                  </p:cNvPr>
                  <p:cNvSpPr/>
                  <p:nvPr/>
                </p:nvSpPr>
                <p:spPr>
                  <a:xfrm>
                    <a:off x="822088" y="513080"/>
                    <a:ext cx="16632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핵심 포인트</a:t>
                    </a:r>
                  </a:p>
                </p:txBody>
              </p:sp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AA747434-C1B2-44A1-F29A-FE0CF1A89483}"/>
                      </a:ext>
                    </a:extLst>
                  </p:cNvPr>
                  <p:cNvSpPr/>
                  <p:nvPr/>
                </p:nvSpPr>
                <p:spPr>
                  <a:xfrm>
                    <a:off x="2485288" y="513080"/>
                    <a:ext cx="5940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예상 시간</a:t>
                    </a:r>
                  </a:p>
                </p:txBody>
              </p:sp>
              <p:sp>
                <p:nvSpPr>
                  <p:cNvPr id="38" name="직사각형 37">
                    <a:extLst>
                      <a:ext uri="{FF2B5EF4-FFF2-40B4-BE49-F238E27FC236}">
                        <a16:creationId xmlns:a16="http://schemas.microsoft.com/office/drawing/2014/main" id="{7F91B385-5557-F31D-33A5-7B765BA9746C}"/>
                      </a:ext>
                    </a:extLst>
                  </p:cNvPr>
                  <p:cNvSpPr/>
                  <p:nvPr/>
                </p:nvSpPr>
                <p:spPr>
                  <a:xfrm>
                    <a:off x="3079288" y="513080"/>
                    <a:ext cx="24696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구성 요소</a:t>
                    </a:r>
                  </a:p>
                </p:txBody>
              </p:sp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93A1E551-211B-2DDE-F125-C427633D6F9F}"/>
                      </a:ext>
                    </a:extLst>
                  </p:cNvPr>
                  <p:cNvSpPr/>
                  <p:nvPr/>
                </p:nvSpPr>
                <p:spPr>
                  <a:xfrm>
                    <a:off x="5548888" y="513080"/>
                    <a:ext cx="64161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추가 설명</a:t>
                    </a:r>
                  </a:p>
                </p:txBody>
              </p:sp>
            </p:grp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ECF01284-721B-7911-C100-A462CF6EA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805" y="1551549"/>
                  <a:ext cx="11772898" cy="0"/>
                </a:xfrm>
                <a:prstGeom prst="line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061D914-B6DB-AC1D-5A09-2BE132745B8E}"/>
                  </a:ext>
                </a:extLst>
              </p:cNvPr>
              <p:cNvSpPr/>
              <p:nvPr/>
            </p:nvSpPr>
            <p:spPr>
              <a:xfrm>
                <a:off x="136525" y="1263549"/>
                <a:ext cx="11772898" cy="532043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4011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9741A4C-9DD5-56B6-0789-466FD0042155}"/>
              </a:ext>
            </a:extLst>
          </p:cNvPr>
          <p:cNvGrpSpPr/>
          <p:nvPr/>
        </p:nvGrpSpPr>
        <p:grpSpPr>
          <a:xfrm>
            <a:off x="514351" y="1819172"/>
            <a:ext cx="11772898" cy="3938376"/>
            <a:chOff x="514351" y="1819172"/>
            <a:chExt cx="11772898" cy="3938376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1025FEC-6B77-2C9E-7D1C-466397ECDDAE}"/>
                </a:ext>
              </a:extLst>
            </p:cNvPr>
            <p:cNvGrpSpPr/>
            <p:nvPr/>
          </p:nvGrpSpPr>
          <p:grpSpPr>
            <a:xfrm>
              <a:off x="514351" y="1819172"/>
              <a:ext cx="11772898" cy="3938376"/>
              <a:chOff x="514351" y="1819172"/>
              <a:chExt cx="11772898" cy="3938376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F200056A-0145-1D0E-AED0-C2AD24DB0E54}"/>
                  </a:ext>
                </a:extLst>
              </p:cNvPr>
              <p:cNvGrpSpPr/>
              <p:nvPr/>
            </p:nvGrpSpPr>
            <p:grpSpPr>
              <a:xfrm>
                <a:off x="514351" y="1819172"/>
                <a:ext cx="11772898" cy="288000"/>
                <a:chOff x="192088" y="513080"/>
                <a:chExt cx="11772900" cy="288000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EB3278A2-1280-8FC5-6B07-78A8C58752EF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rgbClr val="5B9BD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분류</a:t>
                  </a: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945E296-6AA6-EF1C-34FC-04E698E5D6DD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solidFill>
                  <a:srgbClr val="5B9BD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핵심 포인트</a:t>
                  </a:r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E47527BE-D640-AF6D-482B-D584E5B4122D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solidFill>
                  <a:srgbClr val="5B9BD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예상 시간</a:t>
                  </a: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0A4B64CE-C980-074C-9303-890D83E9EE8A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solidFill>
                  <a:srgbClr val="5B9BD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구성 요소</a:t>
                  </a:r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BFF22105-8F69-EC6F-0617-B5B8C78BAC49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6416100" cy="288000"/>
                </a:xfrm>
                <a:prstGeom prst="rect">
                  <a:avLst/>
                </a:prstGeom>
                <a:solidFill>
                  <a:srgbClr val="5B9BD5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추가 설명</a:t>
                  </a:r>
                </a:p>
              </p:txBody>
            </p:sp>
          </p:grp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A54C54A-0183-5520-2253-CDC81236CC2B}"/>
                  </a:ext>
                </a:extLst>
              </p:cNvPr>
              <p:cNvSpPr/>
              <p:nvPr/>
            </p:nvSpPr>
            <p:spPr>
              <a:xfrm>
                <a:off x="514351" y="1819177"/>
                <a:ext cx="11772898" cy="393837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C6AC477-77AA-2FE1-C136-FC0EDBD6C74F}"/>
                </a:ext>
              </a:extLst>
            </p:cNvPr>
            <p:cNvCxnSpPr>
              <a:cxnSpLocks/>
            </p:cNvCxnSpPr>
            <p:nvPr/>
          </p:nvCxnSpPr>
          <p:spPr>
            <a:xfrm>
              <a:off x="514351" y="2107172"/>
              <a:ext cx="11772898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E5E6A1-732B-18CF-5C51-8D83337E843C}"/>
              </a:ext>
            </a:extLst>
          </p:cNvPr>
          <p:cNvGrpSpPr/>
          <p:nvPr/>
        </p:nvGrpSpPr>
        <p:grpSpPr>
          <a:xfrm>
            <a:off x="2654805" y="6654084"/>
            <a:ext cx="8355702" cy="2581985"/>
            <a:chOff x="2654805" y="4002324"/>
            <a:chExt cx="8355702" cy="258198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A78BB30-BD0D-0A14-1370-AE53AC6B40B2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3113722" y="4269122"/>
              <a:ext cx="789678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F0E166-298D-1509-EACB-346982E39569}"/>
                </a:ext>
              </a:extLst>
            </p:cNvPr>
            <p:cNvSpPr txBox="1"/>
            <p:nvPr/>
          </p:nvSpPr>
          <p:spPr>
            <a:xfrm>
              <a:off x="3670145" y="4071059"/>
              <a:ext cx="1497205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약 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4.5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 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포함 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6.5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C6673AB-3BC7-DD8C-13D0-9DDDD12D0497}"/>
                </a:ext>
              </a:extLst>
            </p:cNvPr>
            <p:cNvSpPr/>
            <p:nvPr/>
          </p:nvSpPr>
          <p:spPr>
            <a:xfrm>
              <a:off x="2654805" y="4002324"/>
              <a:ext cx="8355702" cy="2581985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798CB7-3C64-1CDC-CC28-AAAD1321946C}"/>
                </a:ext>
              </a:extLst>
            </p:cNvPr>
            <p:cNvSpPr txBox="1"/>
            <p:nvPr/>
          </p:nvSpPr>
          <p:spPr>
            <a:xfrm>
              <a:off x="2654805" y="4002324"/>
              <a:ext cx="917833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  모션 시간</a:t>
              </a:r>
              <a:endPara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18BA6ED-5DB0-E18B-60B0-C812039594E9}"/>
                </a:ext>
              </a:extLst>
            </p:cNvPr>
            <p:cNvGrpSpPr/>
            <p:nvPr/>
          </p:nvGrpSpPr>
          <p:grpSpPr>
            <a:xfrm>
              <a:off x="2917140" y="4415669"/>
              <a:ext cx="7689769" cy="1923772"/>
              <a:chOff x="3614723" y="4415669"/>
              <a:chExt cx="7689769" cy="1923772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15D193E-6A71-7F68-717F-53C523EBB43A}"/>
                  </a:ext>
                </a:extLst>
              </p:cNvPr>
              <p:cNvSpPr/>
              <p:nvPr/>
            </p:nvSpPr>
            <p:spPr>
              <a:xfrm>
                <a:off x="9142614" y="4769007"/>
                <a:ext cx="2160000" cy="4762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" name="원호 31">
                <a:extLst>
                  <a:ext uri="{FF2B5EF4-FFF2-40B4-BE49-F238E27FC236}">
                    <a16:creationId xmlns:a16="http://schemas.microsoft.com/office/drawing/2014/main" id="{44824BAA-DAFA-7170-A3B7-EF198231767F}"/>
                  </a:ext>
                </a:extLst>
              </p:cNvPr>
              <p:cNvSpPr/>
              <p:nvPr/>
            </p:nvSpPr>
            <p:spPr>
              <a:xfrm>
                <a:off x="8056264" y="4555536"/>
                <a:ext cx="1080000" cy="485750"/>
              </a:xfrm>
              <a:prstGeom prst="arc">
                <a:avLst>
                  <a:gd name="adj1" fmla="val 10795988"/>
                  <a:gd name="adj2" fmla="val 7"/>
                </a:avLst>
              </a:prstGeom>
              <a:ln>
                <a:solidFill>
                  <a:srgbClr val="BD9C7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원호 32">
                <a:extLst>
                  <a:ext uri="{FF2B5EF4-FFF2-40B4-BE49-F238E27FC236}">
                    <a16:creationId xmlns:a16="http://schemas.microsoft.com/office/drawing/2014/main" id="{B122D05E-D3FD-832D-CB19-8635102A28D7}"/>
                  </a:ext>
                </a:extLst>
              </p:cNvPr>
              <p:cNvSpPr/>
              <p:nvPr/>
            </p:nvSpPr>
            <p:spPr>
              <a:xfrm>
                <a:off x="4276267" y="4555536"/>
                <a:ext cx="540000" cy="485750"/>
              </a:xfrm>
              <a:prstGeom prst="arc">
                <a:avLst>
                  <a:gd name="adj1" fmla="val 10795988"/>
                  <a:gd name="adj2" fmla="val 7"/>
                </a:avLst>
              </a:prstGeom>
              <a:ln>
                <a:solidFill>
                  <a:srgbClr val="BD9C7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원호 33">
                <a:extLst>
                  <a:ext uri="{FF2B5EF4-FFF2-40B4-BE49-F238E27FC236}">
                    <a16:creationId xmlns:a16="http://schemas.microsoft.com/office/drawing/2014/main" id="{1ED9D696-5492-1CAA-EA44-2F4CFEE96E50}"/>
                  </a:ext>
                </a:extLst>
              </p:cNvPr>
              <p:cNvSpPr/>
              <p:nvPr/>
            </p:nvSpPr>
            <p:spPr>
              <a:xfrm>
                <a:off x="4822989" y="4555536"/>
                <a:ext cx="3240000" cy="485750"/>
              </a:xfrm>
              <a:prstGeom prst="arc">
                <a:avLst>
                  <a:gd name="adj1" fmla="val 10795988"/>
                  <a:gd name="adj2" fmla="val 7"/>
                </a:avLst>
              </a:prstGeom>
              <a:ln>
                <a:solidFill>
                  <a:srgbClr val="BD9C7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F567753C-B8E7-A969-C432-2BB7841573EE}"/>
                  </a:ext>
                </a:extLst>
              </p:cNvPr>
              <p:cNvCxnSpPr/>
              <p:nvPr/>
            </p:nvCxnSpPr>
            <p:spPr>
              <a:xfrm>
                <a:off x="4276265" y="4636486"/>
                <a:ext cx="0" cy="34174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E56DCD25-7917-3169-B176-E96D9F56078A}"/>
                  </a:ext>
                </a:extLst>
              </p:cNvPr>
              <p:cNvCxnSpPr/>
              <p:nvPr/>
            </p:nvCxnSpPr>
            <p:spPr>
              <a:xfrm>
                <a:off x="9138878" y="4636486"/>
                <a:ext cx="0" cy="34174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4958EBC1-5363-56DE-79E0-9596B3000F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264" y="4798411"/>
                <a:ext cx="4860000" cy="0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E7F3E9-0E3F-BBC8-5896-AAAEE272FE3E}"/>
                  </a:ext>
                </a:extLst>
              </p:cNvPr>
              <p:cNvSpPr txBox="1"/>
              <p:nvPr/>
            </p:nvSpPr>
            <p:spPr>
              <a:xfrm>
                <a:off x="4343736" y="4834763"/>
                <a:ext cx="411808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5310156-596B-3650-4FF9-F2B855D7D8DC}"/>
                  </a:ext>
                </a:extLst>
              </p:cNvPr>
              <p:cNvSpPr txBox="1"/>
              <p:nvPr/>
            </p:nvSpPr>
            <p:spPr>
              <a:xfrm>
                <a:off x="4463245" y="4415669"/>
                <a:ext cx="1939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0.5s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FDEB8BD-078E-0BCE-1F08-E73DECACF566}"/>
                  </a:ext>
                </a:extLst>
              </p:cNvPr>
              <p:cNvSpPr txBox="1"/>
              <p:nvPr/>
            </p:nvSpPr>
            <p:spPr>
              <a:xfrm>
                <a:off x="6415312" y="4415669"/>
                <a:ext cx="10740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D66531-E36B-D647-E978-8CC7EFBE3471}"/>
                  </a:ext>
                </a:extLst>
              </p:cNvPr>
              <p:cNvSpPr txBox="1"/>
              <p:nvPr/>
            </p:nvSpPr>
            <p:spPr>
              <a:xfrm>
                <a:off x="6160374" y="4844832"/>
                <a:ext cx="565355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ABF76E-42AA-781B-09E8-A855BF0DB71A}"/>
                  </a:ext>
                </a:extLst>
              </p:cNvPr>
              <p:cNvSpPr txBox="1"/>
              <p:nvPr/>
            </p:nvSpPr>
            <p:spPr>
              <a:xfrm>
                <a:off x="8545769" y="4415669"/>
                <a:ext cx="10740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7A5CDD7-ADA6-8AEC-83B1-87876D000B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264" y="5009489"/>
                <a:ext cx="0" cy="664937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07C1826-C906-B24A-F7D7-5AEE87B4E4D4}"/>
                  </a:ext>
                </a:extLst>
              </p:cNvPr>
              <p:cNvSpPr/>
              <p:nvPr/>
            </p:nvSpPr>
            <p:spPr>
              <a:xfrm>
                <a:off x="4283013" y="5320038"/>
                <a:ext cx="540000" cy="476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AA74411C-0C6D-ADFF-923F-30F1A299BE1F}"/>
                  </a:ext>
                </a:extLst>
              </p:cNvPr>
              <p:cNvSpPr/>
              <p:nvPr/>
            </p:nvSpPr>
            <p:spPr>
              <a:xfrm>
                <a:off x="8604492" y="6211336"/>
                <a:ext cx="2700000" cy="47625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C4386AEB-D793-F9BE-59DC-01556ECA56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0806" y="5009412"/>
                <a:ext cx="0" cy="1113474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8A6EC545-13AE-635B-E3CE-74405F5F6D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04492" y="5009412"/>
                <a:ext cx="0" cy="1330029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9C018621-F2AA-B4BA-5087-1C1C8182B4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013" y="5009412"/>
                <a:ext cx="0" cy="903076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E7C9548-538D-2898-1F1C-5111F210CAD1}"/>
                  </a:ext>
                </a:extLst>
              </p:cNvPr>
              <p:cNvSpPr/>
              <p:nvPr/>
            </p:nvSpPr>
            <p:spPr>
              <a:xfrm>
                <a:off x="4283013" y="5538515"/>
                <a:ext cx="540000" cy="47625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E59F7F1-7D4C-E93F-FBDB-0B7D90FA35B3}"/>
                  </a:ext>
                </a:extLst>
              </p:cNvPr>
              <p:cNvSpPr/>
              <p:nvPr/>
            </p:nvSpPr>
            <p:spPr>
              <a:xfrm>
                <a:off x="8076200" y="5980287"/>
                <a:ext cx="540000" cy="4762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E34898DF-9B47-F345-2589-ACC2712FE3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9740" y="4978231"/>
                <a:ext cx="0" cy="136121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F153F4-7C91-6C40-3AA1-CBA628F4A252}"/>
                  </a:ext>
                </a:extLst>
              </p:cNvPr>
              <p:cNvSpPr txBox="1"/>
              <p:nvPr/>
            </p:nvSpPr>
            <p:spPr>
              <a:xfrm>
                <a:off x="8335499" y="4839590"/>
                <a:ext cx="565355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A4CDFDD-00F9-0688-45A7-E3F42BCD03C5}"/>
                  </a:ext>
                </a:extLst>
              </p:cNvPr>
              <p:cNvSpPr txBox="1"/>
              <p:nvPr/>
            </p:nvSpPr>
            <p:spPr>
              <a:xfrm>
                <a:off x="8248414" y="5837615"/>
                <a:ext cx="1939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0.5s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370652A-E6F7-BA6B-700B-976D293E3B5C}"/>
                  </a:ext>
                </a:extLst>
              </p:cNvPr>
              <p:cNvSpPr txBox="1"/>
              <p:nvPr/>
            </p:nvSpPr>
            <p:spPr>
              <a:xfrm>
                <a:off x="9864724" y="6046321"/>
                <a:ext cx="1939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2.5s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C9EE19DB-F7FF-4B3C-4221-2EE554F65832}"/>
                  </a:ext>
                </a:extLst>
              </p:cNvPr>
              <p:cNvSpPr/>
              <p:nvPr/>
            </p:nvSpPr>
            <p:spPr>
              <a:xfrm>
                <a:off x="4276264" y="4769007"/>
                <a:ext cx="4860000" cy="47625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5BE227D-CBE0-3E75-8151-B0EE08C1CED5}"/>
                  </a:ext>
                </a:extLst>
              </p:cNvPr>
              <p:cNvSpPr txBox="1"/>
              <p:nvPr/>
            </p:nvSpPr>
            <p:spPr>
              <a:xfrm>
                <a:off x="3614723" y="5293317"/>
                <a:ext cx="522000" cy="123111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1-1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D0707A-4B93-0573-13C9-3B1DE882AB8C}"/>
                  </a:ext>
                </a:extLst>
              </p:cNvPr>
              <p:cNvSpPr txBox="1"/>
              <p:nvPr/>
            </p:nvSpPr>
            <p:spPr>
              <a:xfrm>
                <a:off x="3614723" y="5503088"/>
                <a:ext cx="522763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1-2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F617435-F8A9-72C8-A4EB-0EB9A8CD71BF}"/>
                  </a:ext>
                </a:extLst>
              </p:cNvPr>
              <p:cNvSpPr txBox="1"/>
              <p:nvPr/>
            </p:nvSpPr>
            <p:spPr>
              <a:xfrm>
                <a:off x="4177384" y="5711317"/>
                <a:ext cx="522763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26F21A9-2221-9710-D864-5A423295CCE8}"/>
                  </a:ext>
                </a:extLst>
              </p:cNvPr>
              <p:cNvSpPr txBox="1"/>
              <p:nvPr/>
            </p:nvSpPr>
            <p:spPr>
              <a:xfrm>
                <a:off x="8064213" y="6169432"/>
                <a:ext cx="522763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3-2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4BF1595-3534-AE71-A131-CD29D4A93CEF}"/>
                  </a:ext>
                </a:extLst>
              </p:cNvPr>
              <p:cNvSpPr txBox="1"/>
              <p:nvPr/>
            </p:nvSpPr>
            <p:spPr>
              <a:xfrm>
                <a:off x="7483918" y="5946618"/>
                <a:ext cx="522763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3-1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2D462539-E845-6ACD-CA62-2DF93439A6FA}"/>
                  </a:ext>
                </a:extLst>
              </p:cNvPr>
              <p:cNvSpPr/>
              <p:nvPr/>
            </p:nvSpPr>
            <p:spPr>
              <a:xfrm>
                <a:off x="4832071" y="5750942"/>
                <a:ext cx="3240000" cy="47625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45A7B4FE-CB46-4477-4FFE-67D429191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013" y="4675198"/>
                <a:ext cx="0" cy="26431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6ED33916-336A-5245-ADC9-413D6C3434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0806" y="4675198"/>
                <a:ext cx="0" cy="26431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BC0F6CE3-8A84-1A18-F75A-07A6A30E7CEF}"/>
                </a:ext>
              </a:extLst>
            </p:cNvPr>
            <p:cNvSpPr/>
            <p:nvPr/>
          </p:nvSpPr>
          <p:spPr>
            <a:xfrm rot="10800000">
              <a:off x="2781385" y="4393512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7D591A-1EDF-580A-3730-C58C05508E73}"/>
                </a:ext>
              </a:extLst>
            </p:cNvPr>
            <p:cNvSpPr txBox="1"/>
            <p:nvPr/>
          </p:nvSpPr>
          <p:spPr>
            <a:xfrm>
              <a:off x="2952718" y="4397062"/>
              <a:ext cx="447238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타격 지점</a:t>
              </a:r>
              <a:endPara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2E8864F-F8B0-5208-BE90-6DD3343E41C9}"/>
                </a:ext>
              </a:extLst>
            </p:cNvPr>
            <p:cNvSpPr/>
            <p:nvPr/>
          </p:nvSpPr>
          <p:spPr>
            <a:xfrm rot="10800000">
              <a:off x="3682633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21F3EC58-F357-0F72-E5FF-58DBD543CAB2}"/>
                </a:ext>
              </a:extLst>
            </p:cNvPr>
            <p:cNvSpPr/>
            <p:nvPr/>
          </p:nvSpPr>
          <p:spPr>
            <a:xfrm rot="10800000">
              <a:off x="3866403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5816D369-DEAD-6604-AAE3-E4E58B5B1468}"/>
                </a:ext>
              </a:extLst>
            </p:cNvPr>
            <p:cNvSpPr/>
            <p:nvPr/>
          </p:nvSpPr>
          <p:spPr>
            <a:xfrm rot="10800000">
              <a:off x="4681689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532D5665-2088-11CE-2B64-27390C9F0249}"/>
                </a:ext>
              </a:extLst>
            </p:cNvPr>
            <p:cNvSpPr/>
            <p:nvPr/>
          </p:nvSpPr>
          <p:spPr>
            <a:xfrm rot="10800000">
              <a:off x="4883250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0E9A80E4-F40F-45C4-8CDE-C4B10731D0CF}"/>
                </a:ext>
              </a:extLst>
            </p:cNvPr>
            <p:cNvSpPr/>
            <p:nvPr/>
          </p:nvSpPr>
          <p:spPr>
            <a:xfrm rot="10800000">
              <a:off x="5082434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781D3D76-E7B8-3B89-32A5-9D035FE49A00}"/>
                </a:ext>
              </a:extLst>
            </p:cNvPr>
            <p:cNvSpPr/>
            <p:nvPr/>
          </p:nvSpPr>
          <p:spPr>
            <a:xfrm rot="10800000">
              <a:off x="5281639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B17AEE68-C4C6-00F4-0BE4-EE881CD105ED}"/>
                </a:ext>
              </a:extLst>
            </p:cNvPr>
            <p:cNvSpPr/>
            <p:nvPr/>
          </p:nvSpPr>
          <p:spPr>
            <a:xfrm rot="10800000">
              <a:off x="5483028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1B0837D8-9406-CE80-C19E-F67FFD0D0CF4}"/>
                </a:ext>
              </a:extLst>
            </p:cNvPr>
            <p:cNvSpPr/>
            <p:nvPr/>
          </p:nvSpPr>
          <p:spPr>
            <a:xfrm rot="10800000">
              <a:off x="5914733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1D659F5A-A65A-2FBF-98D6-6FCB5E182136}"/>
                </a:ext>
              </a:extLst>
            </p:cNvPr>
            <p:cNvSpPr/>
            <p:nvPr/>
          </p:nvSpPr>
          <p:spPr>
            <a:xfrm rot="10800000">
              <a:off x="6030501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9DF10507-8AAB-C205-8572-180EAD4BBAB2}"/>
                </a:ext>
              </a:extLst>
            </p:cNvPr>
            <p:cNvSpPr/>
            <p:nvPr/>
          </p:nvSpPr>
          <p:spPr>
            <a:xfrm rot="10800000">
              <a:off x="6135762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FA52EC2A-D5D6-E4AE-DEEF-AC9264DBEFE9}"/>
                </a:ext>
              </a:extLst>
            </p:cNvPr>
            <p:cNvSpPr/>
            <p:nvPr/>
          </p:nvSpPr>
          <p:spPr>
            <a:xfrm rot="10800000">
              <a:off x="6251529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C7242403-E30C-580C-44A4-DBFDF53BC101}"/>
                </a:ext>
              </a:extLst>
            </p:cNvPr>
            <p:cNvSpPr/>
            <p:nvPr/>
          </p:nvSpPr>
          <p:spPr>
            <a:xfrm rot="10800000">
              <a:off x="6373179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15898773-D019-B2E2-6366-63D756CF50A9}"/>
                </a:ext>
              </a:extLst>
            </p:cNvPr>
            <p:cNvSpPr/>
            <p:nvPr/>
          </p:nvSpPr>
          <p:spPr>
            <a:xfrm rot="10800000">
              <a:off x="6488169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775A6E58-2032-F485-B0BB-5CEE1338F886}"/>
                </a:ext>
              </a:extLst>
            </p:cNvPr>
            <p:cNvSpPr/>
            <p:nvPr/>
          </p:nvSpPr>
          <p:spPr>
            <a:xfrm rot="10800000">
              <a:off x="6592043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2DDA7A78-302A-5121-6C0D-B71E36FD80AB}"/>
                </a:ext>
              </a:extLst>
            </p:cNvPr>
            <p:cNvSpPr/>
            <p:nvPr/>
          </p:nvSpPr>
          <p:spPr>
            <a:xfrm rot="10800000">
              <a:off x="6687872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CDFDDC11-8C5B-0902-8043-74B894E2FF2C}"/>
                </a:ext>
              </a:extLst>
            </p:cNvPr>
            <p:cNvSpPr/>
            <p:nvPr/>
          </p:nvSpPr>
          <p:spPr>
            <a:xfrm rot="10800000">
              <a:off x="8031881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D1421C8D-CE63-9259-0850-DC53B7C06079}"/>
              </a:ext>
            </a:extLst>
          </p:cNvPr>
          <p:cNvGrpSpPr/>
          <p:nvPr/>
        </p:nvGrpSpPr>
        <p:grpSpPr>
          <a:xfrm>
            <a:off x="514351" y="-3057489"/>
            <a:ext cx="11772898" cy="4155564"/>
            <a:chOff x="514351" y="5290066"/>
            <a:chExt cx="11772898" cy="4155564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30F3000-2B21-8983-FE8B-6283C1D45E7F}"/>
                </a:ext>
              </a:extLst>
            </p:cNvPr>
            <p:cNvSpPr txBox="1"/>
            <p:nvPr/>
          </p:nvSpPr>
          <p:spPr>
            <a:xfrm>
              <a:off x="514353" y="5290066"/>
              <a:ext cx="878446" cy="1537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999" dirty="0"/>
                <a:t>[</a:t>
              </a:r>
              <a:r>
                <a:rPr lang="ko-KR" altLang="en-US" sz="999" dirty="0"/>
                <a:t>연출 추가 설명</a:t>
              </a:r>
              <a:r>
                <a:rPr lang="en-US" altLang="ko-KR" sz="999" dirty="0"/>
                <a:t>]</a:t>
              </a:r>
              <a:endParaRPr lang="ko-KR" altLang="en-US" sz="999" dirty="0"/>
            </a:p>
          </p:txBody>
        </p: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AC2DE329-273A-C649-2303-043A76A91C65}"/>
                </a:ext>
              </a:extLst>
            </p:cNvPr>
            <p:cNvGrpSpPr/>
            <p:nvPr/>
          </p:nvGrpSpPr>
          <p:grpSpPr>
            <a:xfrm>
              <a:off x="514351" y="5795254"/>
              <a:ext cx="11772898" cy="844839"/>
              <a:chOff x="192088" y="801080"/>
              <a:chExt cx="11772900" cy="844840"/>
            </a:xfrm>
          </p:grpSpPr>
          <p:grpSp>
            <p:nvGrpSpPr>
              <p:cNvPr id="269" name="그룹 268">
                <a:extLst>
                  <a:ext uri="{FF2B5EF4-FFF2-40B4-BE49-F238E27FC236}">
                    <a16:creationId xmlns:a16="http://schemas.microsoft.com/office/drawing/2014/main" id="{82B7A51B-05A0-D4A7-CE63-E45AA0948696}"/>
                  </a:ext>
                </a:extLst>
              </p:cNvPr>
              <p:cNvGrpSpPr/>
              <p:nvPr/>
            </p:nvGrpSpPr>
            <p:grpSpPr>
              <a:xfrm>
                <a:off x="192088" y="801080"/>
                <a:ext cx="11772900" cy="844840"/>
                <a:chOff x="192088" y="513080"/>
                <a:chExt cx="11772900" cy="288000"/>
              </a:xfrm>
              <a:solidFill>
                <a:schemeClr val="bg1"/>
              </a:solidFill>
            </p:grpSpPr>
            <p:sp>
              <p:nvSpPr>
                <p:cNvPr id="296" name="직사각형 295">
                  <a:extLst>
                    <a:ext uri="{FF2B5EF4-FFF2-40B4-BE49-F238E27FC236}">
                      <a16:creationId xmlns:a16="http://schemas.microsoft.com/office/drawing/2014/main" id="{D3A91793-6C4C-349D-C425-7462F306AAA5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320BEE67-3FB2-F029-7BBE-EBF500EAAC63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중심이 안정적인 회전</a:t>
                  </a:r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18D4CF39-4AED-4C92-5B9B-32375230A6E8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0.5s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A76CB0D4-66F7-C785-0FF6-E38828E7E147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31BCB993-7E49-4B9A-0241-AF53B01C2AB8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64161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815484F1-42CD-5109-4F0A-33CB92999E81}"/>
                  </a:ext>
                </a:extLst>
              </p:cNvPr>
              <p:cNvGrpSpPr/>
              <p:nvPr/>
            </p:nvGrpSpPr>
            <p:grpSpPr>
              <a:xfrm>
                <a:off x="3190227" y="882892"/>
                <a:ext cx="2021736" cy="681218"/>
                <a:chOff x="3190227" y="867726"/>
                <a:chExt cx="2021736" cy="681218"/>
              </a:xfrm>
            </p:grpSpPr>
            <p:sp>
              <p:nvSpPr>
                <p:cNvPr id="289" name="TextBox 70">
                  <a:extLst>
                    <a:ext uri="{FF2B5EF4-FFF2-40B4-BE49-F238E27FC236}">
                      <a16:creationId xmlns:a16="http://schemas.microsoft.com/office/drawing/2014/main" id="{0B3A9803-E732-CDCE-A82A-B3EA9005D526}"/>
                    </a:ext>
                  </a:extLst>
                </p:cNvPr>
                <p:cNvSpPr txBox="1"/>
                <p:nvPr/>
              </p:nvSpPr>
              <p:spPr>
                <a:xfrm>
                  <a:off x="3190227" y="867726"/>
                  <a:ext cx="1659628" cy="15959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sz="801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sz="801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sz="801" dirty="0">
                      <a:solidFill>
                        <a:sysClr val="windowText" lastClr="000000"/>
                      </a:solidFill>
                    </a:rPr>
                    <a:t>1] </a:t>
                  </a:r>
                  <a:r>
                    <a:rPr lang="ko-KR" altLang="en-US" sz="801" dirty="0">
                      <a:solidFill>
                        <a:sysClr val="windowText" lastClr="000000"/>
                      </a:solidFill>
                    </a:rPr>
                    <a:t>창을 목 뒤에 걸친 후 회전</a:t>
                  </a:r>
                  <a:r>
                    <a:rPr lang="en-US" altLang="ko-KR" sz="801" dirty="0">
                      <a:solidFill>
                        <a:sysClr val="windowText" lastClr="000000"/>
                      </a:solidFill>
                    </a:rPr>
                    <a:t> </a:t>
                  </a:r>
                  <a:endParaRPr lang="ko-KR" altLang="en-US" sz="801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90" name="TextBox 70">
                  <a:extLst>
                    <a:ext uri="{FF2B5EF4-FFF2-40B4-BE49-F238E27FC236}">
                      <a16:creationId xmlns:a16="http://schemas.microsoft.com/office/drawing/2014/main" id="{82F7FC87-E19B-1C68-426F-B7D1B301F366}"/>
                    </a:ext>
                  </a:extLst>
                </p:cNvPr>
                <p:cNvSpPr txBox="1"/>
                <p:nvPr/>
              </p:nvSpPr>
              <p:spPr>
                <a:xfrm>
                  <a:off x="3192803" y="1130552"/>
                  <a:ext cx="1163615" cy="15959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이펙트 </a:t>
                  </a:r>
                  <a:r>
                    <a:rPr lang="en-US" altLang="ko-KR" sz="801" dirty="0"/>
                    <a:t>1] </a:t>
                  </a:r>
                  <a:r>
                    <a:rPr lang="ko-KR" altLang="en-US" sz="801" dirty="0"/>
                    <a:t>에너지 응축</a:t>
                  </a:r>
                </a:p>
              </p:txBody>
            </p:sp>
            <p:sp>
              <p:nvSpPr>
                <p:cNvPr id="295" name="TextBox 70">
                  <a:extLst>
                    <a:ext uri="{FF2B5EF4-FFF2-40B4-BE49-F238E27FC236}">
                      <a16:creationId xmlns:a16="http://schemas.microsoft.com/office/drawing/2014/main" id="{BE80CE32-1BF6-6D23-DCFB-2467D50AA304}"/>
                    </a:ext>
                  </a:extLst>
                </p:cNvPr>
                <p:cNvSpPr txBox="1"/>
                <p:nvPr/>
              </p:nvSpPr>
              <p:spPr>
                <a:xfrm>
                  <a:off x="3192806" y="1389354"/>
                  <a:ext cx="2019157" cy="159590"/>
                </a:xfrm>
                <a:prstGeom prst="homePlat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63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algn="l"/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슈퍼 </a:t>
                  </a:r>
                  <a:r>
                    <a:rPr lang="ko-KR" altLang="en-US" sz="801" dirty="0" err="1"/>
                    <a:t>아머</a:t>
                  </a:r>
                  <a:r>
                    <a:rPr lang="en-US" altLang="ko-KR" sz="801" dirty="0"/>
                    <a:t>] </a:t>
                  </a:r>
                  <a:r>
                    <a:rPr lang="ko-KR" altLang="en-US" sz="801" dirty="0"/>
                    <a:t>피격 이상 면역 </a:t>
                  </a:r>
                  <a:r>
                    <a:rPr lang="en-US" altLang="ko-KR" sz="801" dirty="0"/>
                    <a:t>/ </a:t>
                  </a:r>
                  <a:r>
                    <a:rPr lang="ko-KR" altLang="en-US" sz="801" dirty="0"/>
                    <a:t>상태 이상 면역</a:t>
                  </a: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E07CD055-33A6-3AA6-4ED2-7E7FE94CFFF1}"/>
                  </a:ext>
                </a:extLst>
              </p:cNvPr>
              <p:cNvGrpSpPr/>
              <p:nvPr/>
            </p:nvGrpSpPr>
            <p:grpSpPr>
              <a:xfrm>
                <a:off x="5621230" y="882955"/>
                <a:ext cx="5027720" cy="681090"/>
                <a:chOff x="5621230" y="867789"/>
                <a:chExt cx="5027720" cy="681090"/>
              </a:xfrm>
            </p:grpSpPr>
            <p:grpSp>
              <p:nvGrpSpPr>
                <p:cNvPr id="272" name="그룹 271">
                  <a:extLst>
                    <a:ext uri="{FF2B5EF4-FFF2-40B4-BE49-F238E27FC236}">
                      <a16:creationId xmlns:a16="http://schemas.microsoft.com/office/drawing/2014/main" id="{542C8DCD-4D30-FA6A-7556-C94A34374C84}"/>
                    </a:ext>
                  </a:extLst>
                </p:cNvPr>
                <p:cNvGrpSpPr/>
                <p:nvPr/>
              </p:nvGrpSpPr>
              <p:grpSpPr>
                <a:xfrm>
                  <a:off x="5621230" y="867789"/>
                  <a:ext cx="4896267" cy="159462"/>
                  <a:chOff x="5621230" y="819296"/>
                  <a:chExt cx="4896267" cy="159462"/>
                </a:xfrm>
              </p:grpSpPr>
              <p:sp>
                <p:nvSpPr>
                  <p:cNvPr id="287" name="TextBox 286">
                    <a:extLst>
                      <a:ext uri="{FF2B5EF4-FFF2-40B4-BE49-F238E27FC236}">
                        <a16:creationId xmlns:a16="http://schemas.microsoft.com/office/drawing/2014/main" id="{6A754839-2275-034D-4161-2AFF7D6E4C41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2217"/>
                    <a:ext cx="4323869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왼손으로 잡아 목 뒤에 걸칩니다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이후 무릎을 굽혀 자세를 낮추고 한바퀴 회전합니다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288" name="TextBox 70">
                    <a:extLst>
                      <a:ext uri="{FF2B5EF4-FFF2-40B4-BE49-F238E27FC236}">
                        <a16:creationId xmlns:a16="http://schemas.microsoft.com/office/drawing/2014/main" id="{2D8F6829-6F4D-53E8-1720-82633A18491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1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273" name="그룹 272">
                  <a:extLst>
                    <a:ext uri="{FF2B5EF4-FFF2-40B4-BE49-F238E27FC236}">
                      <a16:creationId xmlns:a16="http://schemas.microsoft.com/office/drawing/2014/main" id="{45F6E801-96DA-B4C7-E03C-B2C3B3B1DA05}"/>
                    </a:ext>
                  </a:extLst>
                </p:cNvPr>
                <p:cNvGrpSpPr/>
                <p:nvPr/>
              </p:nvGrpSpPr>
              <p:grpSpPr>
                <a:xfrm>
                  <a:off x="5626913" y="1130614"/>
                  <a:ext cx="5022037" cy="159462"/>
                  <a:chOff x="5626913" y="1131736"/>
                  <a:chExt cx="5022037" cy="159462"/>
                </a:xfrm>
              </p:grpSpPr>
              <p:sp>
                <p:nvSpPr>
                  <p:cNvPr id="279" name="TextBox 70">
                    <a:extLst>
                      <a:ext uri="{FF2B5EF4-FFF2-40B4-BE49-F238E27FC236}">
                        <a16:creationId xmlns:a16="http://schemas.microsoft.com/office/drawing/2014/main" id="{26EC50D2-967B-903A-E1A8-ACB571EBD252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1" dirty="0"/>
                      <a:t>이펙트</a:t>
                    </a:r>
                  </a:p>
                </p:txBody>
              </p:sp>
              <p:sp>
                <p:nvSpPr>
                  <p:cNvPr id="283" name="TextBox 282">
                    <a:extLst>
                      <a:ext uri="{FF2B5EF4-FFF2-40B4-BE49-F238E27FC236}">
                        <a16:creationId xmlns:a16="http://schemas.microsoft.com/office/drawing/2014/main" id="{7F398DE2-9EAA-D724-AFE7-27810947BD22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2216"/>
                    <a:ext cx="4451069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캐릭터를 향해 에너지가 흡수되며 모인 에너지는 클래스 마크 모양으로 응축됩니다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274" name="그룹 273">
                  <a:extLst>
                    <a:ext uri="{FF2B5EF4-FFF2-40B4-BE49-F238E27FC236}">
                      <a16:creationId xmlns:a16="http://schemas.microsoft.com/office/drawing/2014/main" id="{EB51FE33-1441-52D4-486B-853F28129D60}"/>
                    </a:ext>
                  </a:extLst>
                </p:cNvPr>
                <p:cNvGrpSpPr/>
                <p:nvPr/>
              </p:nvGrpSpPr>
              <p:grpSpPr>
                <a:xfrm>
                  <a:off x="5626913" y="1389417"/>
                  <a:ext cx="3594802" cy="159462"/>
                  <a:chOff x="5626913" y="1419736"/>
                  <a:chExt cx="3594802" cy="159462"/>
                </a:xfrm>
              </p:grpSpPr>
              <p:sp>
                <p:nvSpPr>
                  <p:cNvPr id="276" name="TextBox 70">
                    <a:extLst>
                      <a:ext uri="{FF2B5EF4-FFF2-40B4-BE49-F238E27FC236}">
                        <a16:creationId xmlns:a16="http://schemas.microsoft.com/office/drawing/2014/main" id="{98D36926-1B26-AEA2-20CE-53AC8235828D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19736"/>
                    <a:ext cx="570968" cy="159462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63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</a:defRPr>
                    </a:lvl9pPr>
                  </a:lstStyle>
                  <a:p>
                    <a:r>
                      <a:rPr lang="ko-KR" altLang="en-US" sz="801" dirty="0"/>
                      <a:t>슈퍼 </a:t>
                    </a:r>
                    <a:r>
                      <a:rPr lang="ko-KR" altLang="en-US" sz="801" dirty="0" err="1"/>
                      <a:t>아머</a:t>
                    </a:r>
                    <a:endParaRPr lang="ko-KR" altLang="en-US" sz="801" dirty="0"/>
                  </a:p>
                </p:txBody>
              </p:sp>
              <p:sp>
                <p:nvSpPr>
                  <p:cNvPr id="277" name="TextBox 276">
                    <a:extLst>
                      <a:ext uri="{FF2B5EF4-FFF2-40B4-BE49-F238E27FC236}">
                        <a16:creationId xmlns:a16="http://schemas.microsoft.com/office/drawing/2014/main" id="{1AFFFCC9-8F34-C6C6-0AF6-235032A5276A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430217"/>
                    <a:ext cx="3023834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스킬을 시전하는 동안 피격 이상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&amp;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상태 이상에 면역이 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</p:grp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32901AFF-A2B8-0AAD-F108-C4548F02B143}"/>
                </a:ext>
              </a:extLst>
            </p:cNvPr>
            <p:cNvGrpSpPr/>
            <p:nvPr/>
          </p:nvGrpSpPr>
          <p:grpSpPr>
            <a:xfrm>
              <a:off x="514351" y="6640093"/>
              <a:ext cx="11772898" cy="586844"/>
              <a:chOff x="192088" y="1695160"/>
              <a:chExt cx="11772900" cy="586844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2D8A292A-165F-C846-CCAC-499051FEA13B}"/>
                  </a:ext>
                </a:extLst>
              </p:cNvPr>
              <p:cNvGrpSpPr/>
              <p:nvPr/>
            </p:nvGrpSpPr>
            <p:grpSpPr>
              <a:xfrm>
                <a:off x="192088" y="1695160"/>
                <a:ext cx="11772900" cy="586844"/>
                <a:chOff x="192088" y="513080"/>
                <a:chExt cx="11772900" cy="288000"/>
              </a:xfrm>
              <a:solidFill>
                <a:schemeClr val="bg1"/>
              </a:solidFill>
            </p:grpSpPr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3DFA503A-2E25-E399-92E9-F53BF0FADF01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차 공격</a:t>
                  </a:r>
                </a:p>
              </p:txBody>
            </p:sp>
            <p:sp>
              <p:nvSpPr>
                <p:cNvPr id="264" name="직사각형 263">
                  <a:extLst>
                    <a:ext uri="{FF2B5EF4-FFF2-40B4-BE49-F238E27FC236}">
                      <a16:creationId xmlns:a16="http://schemas.microsoft.com/office/drawing/2014/main" id="{89984FDA-42EA-47BF-5E65-3C0A099CF46E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힘을 </a:t>
                  </a:r>
                  <a:r>
                    <a:rPr lang="ko-KR" altLang="en-US" sz="900" dirty="0" err="1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끝까지쥐어</a:t>
                  </a:r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짜내는 느낌</a:t>
                  </a:r>
                </a:p>
              </p:txBody>
            </p:sp>
            <p:sp>
              <p:nvSpPr>
                <p:cNvPr id="266" name="직사각형 265">
                  <a:extLst>
                    <a:ext uri="{FF2B5EF4-FFF2-40B4-BE49-F238E27FC236}">
                      <a16:creationId xmlns:a16="http://schemas.microsoft.com/office/drawing/2014/main" id="{F761072E-4529-4B4C-66B8-06388C829C3C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1.5s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67" name="직사각형 266">
                  <a:extLst>
                    <a:ext uri="{FF2B5EF4-FFF2-40B4-BE49-F238E27FC236}">
                      <a16:creationId xmlns:a16="http://schemas.microsoft.com/office/drawing/2014/main" id="{C3B3875E-BABD-0C36-EC19-18B456F050CD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68" name="직사각형 267">
                  <a:extLst>
                    <a:ext uri="{FF2B5EF4-FFF2-40B4-BE49-F238E27FC236}">
                      <a16:creationId xmlns:a16="http://schemas.microsoft.com/office/drawing/2014/main" id="{1AAFE04C-501F-6DFD-F893-2BDDCAD98217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64161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C829F3A-4E5D-E585-B7C3-F230555C2241}"/>
                  </a:ext>
                </a:extLst>
              </p:cNvPr>
              <p:cNvGrpSpPr/>
              <p:nvPr/>
            </p:nvGrpSpPr>
            <p:grpSpPr>
              <a:xfrm>
                <a:off x="3192804" y="1779385"/>
                <a:ext cx="1762619" cy="418396"/>
                <a:chOff x="3192804" y="1765826"/>
                <a:chExt cx="1762619" cy="418396"/>
              </a:xfrm>
            </p:grpSpPr>
            <p:sp>
              <p:nvSpPr>
                <p:cNvPr id="160" name="TextBox 70">
                  <a:extLst>
                    <a:ext uri="{FF2B5EF4-FFF2-40B4-BE49-F238E27FC236}">
                      <a16:creationId xmlns:a16="http://schemas.microsoft.com/office/drawing/2014/main" id="{137F3FF1-8366-6E9F-7B74-51D330CC4A57}"/>
                    </a:ext>
                  </a:extLst>
                </p:cNvPr>
                <p:cNvSpPr txBox="1"/>
                <p:nvPr/>
              </p:nvSpPr>
              <p:spPr>
                <a:xfrm>
                  <a:off x="3192804" y="1765826"/>
                  <a:ext cx="1447776" cy="15959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sz="801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sz="801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sz="801" dirty="0">
                      <a:solidFill>
                        <a:sysClr val="windowText" lastClr="000000"/>
                      </a:solidFill>
                    </a:rPr>
                    <a:t>2] </a:t>
                  </a:r>
                  <a:r>
                    <a:rPr lang="ko-KR" altLang="en-US" sz="801" dirty="0">
                      <a:solidFill>
                        <a:sysClr val="windowText" lastClr="000000"/>
                      </a:solidFill>
                    </a:rPr>
                    <a:t>창을 찌른 후 당기기</a:t>
                  </a:r>
                </a:p>
              </p:txBody>
            </p:sp>
            <p:sp>
              <p:nvSpPr>
                <p:cNvPr id="165" name="TextBox 70">
                  <a:extLst>
                    <a:ext uri="{FF2B5EF4-FFF2-40B4-BE49-F238E27FC236}">
                      <a16:creationId xmlns:a16="http://schemas.microsoft.com/office/drawing/2014/main" id="{B7ED82F1-D795-8708-7FC0-E5CF16F59B3C}"/>
                    </a:ext>
                  </a:extLst>
                </p:cNvPr>
                <p:cNvSpPr txBox="1"/>
                <p:nvPr/>
              </p:nvSpPr>
              <p:spPr>
                <a:xfrm>
                  <a:off x="3192804" y="2024632"/>
                  <a:ext cx="1762619" cy="15959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이펙트 </a:t>
                  </a:r>
                  <a:r>
                    <a:rPr lang="en-US" altLang="ko-KR" sz="801" dirty="0"/>
                    <a:t>2] </a:t>
                  </a:r>
                  <a:r>
                    <a:rPr lang="ko-KR" altLang="en-US" sz="801" dirty="0"/>
                    <a:t>창 형태로 축적되는 에너지</a:t>
                  </a:r>
                </a:p>
              </p:txBody>
            </p:sp>
          </p:grp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CEC35F5A-7B91-68F8-7775-F686910EFC09}"/>
                  </a:ext>
                </a:extLst>
              </p:cNvPr>
              <p:cNvGrpSpPr/>
              <p:nvPr/>
            </p:nvGrpSpPr>
            <p:grpSpPr>
              <a:xfrm>
                <a:off x="5621230" y="1779449"/>
                <a:ext cx="4065911" cy="418266"/>
                <a:chOff x="5621230" y="1765890"/>
                <a:chExt cx="4065911" cy="418266"/>
              </a:xfrm>
            </p:grpSpPr>
            <p:grpSp>
              <p:nvGrpSpPr>
                <p:cNvPr id="108" name="그룹 107">
                  <a:extLst>
                    <a:ext uri="{FF2B5EF4-FFF2-40B4-BE49-F238E27FC236}">
                      <a16:creationId xmlns:a16="http://schemas.microsoft.com/office/drawing/2014/main" id="{EA064F15-A9B3-FC44-D81E-FBE2BC63B874}"/>
                    </a:ext>
                  </a:extLst>
                </p:cNvPr>
                <p:cNvGrpSpPr/>
                <p:nvPr/>
              </p:nvGrpSpPr>
              <p:grpSpPr>
                <a:xfrm>
                  <a:off x="5621230" y="1765890"/>
                  <a:ext cx="4065911" cy="159462"/>
                  <a:chOff x="5621230" y="819296"/>
                  <a:chExt cx="4065911" cy="159462"/>
                </a:xfrm>
              </p:grpSpPr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4F49355C-3721-E3A8-FD97-49E7BC625892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2217"/>
                    <a:ext cx="3493513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회전의 힘을 이용하여 오른쪽 발을 들면서 창을 강하게 찌른 후 당깁니다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126" name="TextBox 70">
                    <a:extLst>
                      <a:ext uri="{FF2B5EF4-FFF2-40B4-BE49-F238E27FC236}">
                        <a16:creationId xmlns:a16="http://schemas.microsoft.com/office/drawing/2014/main" id="{3974B200-34CE-76E7-29F6-41D4622D5CDA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1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4D733593-FED6-D4D4-5067-09B63FB58349}"/>
                    </a:ext>
                  </a:extLst>
                </p:cNvPr>
                <p:cNvGrpSpPr/>
                <p:nvPr/>
              </p:nvGrpSpPr>
              <p:grpSpPr>
                <a:xfrm>
                  <a:off x="5626913" y="2024694"/>
                  <a:ext cx="3846473" cy="159462"/>
                  <a:chOff x="5626913" y="1131736"/>
                  <a:chExt cx="3846473" cy="159462"/>
                </a:xfrm>
              </p:grpSpPr>
              <p:sp>
                <p:nvSpPr>
                  <p:cNvPr id="110" name="TextBox 70">
                    <a:extLst>
                      <a:ext uri="{FF2B5EF4-FFF2-40B4-BE49-F238E27FC236}">
                        <a16:creationId xmlns:a16="http://schemas.microsoft.com/office/drawing/2014/main" id="{F3010144-6D5C-8BFD-78F3-1FA92BD21299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1" dirty="0"/>
                      <a:t>이펙트</a:t>
                    </a:r>
                  </a:p>
                </p:txBody>
              </p: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C69DB342-C673-4C54-4E5F-6F3B7ED2319D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2217"/>
                    <a:ext cx="3275505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창에 에너지가 모이고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모인 에너지는 창 형상을 띄며 점차 커집니다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</p:grpSp>
          </p:grpSp>
        </p:grpSp>
        <p:grpSp>
          <p:nvGrpSpPr>
            <p:cNvPr id="450" name="그룹 449">
              <a:extLst>
                <a:ext uri="{FF2B5EF4-FFF2-40B4-BE49-F238E27FC236}">
                  <a16:creationId xmlns:a16="http://schemas.microsoft.com/office/drawing/2014/main" id="{34B61552-48E6-09F9-C281-3D88A8CC21F3}"/>
                </a:ext>
              </a:extLst>
            </p:cNvPr>
            <p:cNvGrpSpPr/>
            <p:nvPr/>
          </p:nvGrpSpPr>
          <p:grpSpPr>
            <a:xfrm>
              <a:off x="514351" y="8600790"/>
              <a:ext cx="11772898" cy="844840"/>
              <a:chOff x="192088" y="2435900"/>
              <a:chExt cx="11772900" cy="844840"/>
            </a:xfrm>
          </p:grpSpPr>
          <p:grpSp>
            <p:nvGrpSpPr>
              <p:cNvPr id="494" name="그룹 493">
                <a:extLst>
                  <a:ext uri="{FF2B5EF4-FFF2-40B4-BE49-F238E27FC236}">
                    <a16:creationId xmlns:a16="http://schemas.microsoft.com/office/drawing/2014/main" id="{D7976E92-A4DF-8197-220F-B568EA240B4E}"/>
                  </a:ext>
                </a:extLst>
              </p:cNvPr>
              <p:cNvGrpSpPr/>
              <p:nvPr/>
            </p:nvGrpSpPr>
            <p:grpSpPr>
              <a:xfrm>
                <a:off x="192088" y="2435900"/>
                <a:ext cx="11772900" cy="844840"/>
                <a:chOff x="192088" y="513080"/>
                <a:chExt cx="11772900" cy="288000"/>
              </a:xfrm>
              <a:solidFill>
                <a:schemeClr val="bg1"/>
              </a:solidFill>
            </p:grpSpPr>
            <p:sp>
              <p:nvSpPr>
                <p:cNvPr id="509" name="직사각형 508">
                  <a:extLst>
                    <a:ext uri="{FF2B5EF4-FFF2-40B4-BE49-F238E27FC236}">
                      <a16:creationId xmlns:a16="http://schemas.microsoft.com/office/drawing/2014/main" id="{AB610651-BC53-9AFD-A142-999EB3C1FE89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</a:t>
                  </a:r>
                </a:p>
              </p:txBody>
            </p:sp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F1261F91-A500-AF4C-740F-071470A34A68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유성이 떨어지는 듯한 강력함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11" name="직사각형 510">
                  <a:extLst>
                    <a:ext uri="{FF2B5EF4-FFF2-40B4-BE49-F238E27FC236}">
                      <a16:creationId xmlns:a16="http://schemas.microsoft.com/office/drawing/2014/main" id="{B6F3E0B5-D75C-4766-E37A-7156E62A705F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2.2s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C50BE37E-A40E-1364-4191-C6EC58283675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0222E41F-8477-FDAD-2F7B-723E9F44C98C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64161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495" name="그룹 494">
                <a:extLst>
                  <a:ext uri="{FF2B5EF4-FFF2-40B4-BE49-F238E27FC236}">
                    <a16:creationId xmlns:a16="http://schemas.microsoft.com/office/drawing/2014/main" id="{7166BA73-9654-E009-5093-04E727F003C1}"/>
                  </a:ext>
                </a:extLst>
              </p:cNvPr>
              <p:cNvGrpSpPr/>
              <p:nvPr/>
            </p:nvGrpSpPr>
            <p:grpSpPr>
              <a:xfrm>
                <a:off x="3190229" y="2517714"/>
                <a:ext cx="1659626" cy="681216"/>
                <a:chOff x="3190229" y="2517714"/>
                <a:chExt cx="1659626" cy="681216"/>
              </a:xfrm>
            </p:grpSpPr>
            <p:sp>
              <p:nvSpPr>
                <p:cNvPr id="506" name="TextBox 70">
                  <a:extLst>
                    <a:ext uri="{FF2B5EF4-FFF2-40B4-BE49-F238E27FC236}">
                      <a16:creationId xmlns:a16="http://schemas.microsoft.com/office/drawing/2014/main" id="{752D6829-5EA7-7771-BD94-56327869BDBB}"/>
                    </a:ext>
                  </a:extLst>
                </p:cNvPr>
                <p:cNvSpPr txBox="1"/>
                <p:nvPr/>
              </p:nvSpPr>
              <p:spPr>
                <a:xfrm>
                  <a:off x="3190229" y="2517714"/>
                  <a:ext cx="958261" cy="15959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ko-KR" altLang="en-US" sz="801" dirty="0">
                      <a:solidFill>
                        <a:sysClr val="windowText" lastClr="000000"/>
                      </a:solidFill>
                    </a:rPr>
                    <a:t>전투 </a:t>
                  </a:r>
                  <a:r>
                    <a:rPr lang="en-US" altLang="ko-KR" sz="801" dirty="0">
                      <a:solidFill>
                        <a:sysClr val="windowText" lastClr="000000"/>
                      </a:solidFill>
                    </a:rPr>
                    <a:t>IDLE</a:t>
                  </a:r>
                  <a:r>
                    <a:rPr lang="ko-KR" altLang="en-US" sz="801" dirty="0">
                      <a:solidFill>
                        <a:sysClr val="windowText" lastClr="000000"/>
                      </a:solidFill>
                    </a:rPr>
                    <a:t>로 전환</a:t>
                  </a:r>
                </a:p>
              </p:txBody>
            </p:sp>
            <p:sp>
              <p:nvSpPr>
                <p:cNvPr id="507" name="TextBox 70">
                  <a:extLst>
                    <a:ext uri="{FF2B5EF4-FFF2-40B4-BE49-F238E27FC236}">
                      <a16:creationId xmlns:a16="http://schemas.microsoft.com/office/drawing/2014/main" id="{7C450251-DB5E-453D-CDE0-A4198DC75070}"/>
                    </a:ext>
                  </a:extLst>
                </p:cNvPr>
                <p:cNvSpPr txBox="1"/>
                <p:nvPr/>
              </p:nvSpPr>
              <p:spPr>
                <a:xfrm>
                  <a:off x="3192804" y="2780538"/>
                  <a:ext cx="1657051" cy="15959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이펙트 </a:t>
                  </a:r>
                  <a:r>
                    <a:rPr lang="en-US" altLang="ko-KR" sz="801" dirty="0"/>
                    <a:t>4] </a:t>
                  </a:r>
                  <a:r>
                    <a:rPr lang="ko-KR" altLang="en-US" sz="801" dirty="0"/>
                    <a:t>창이 꽂힌 위치에서 폭발</a:t>
                  </a:r>
                </a:p>
              </p:txBody>
            </p:sp>
            <p:sp>
              <p:nvSpPr>
                <p:cNvPr id="508" name="TextBox 70">
                  <a:extLst>
                    <a:ext uri="{FF2B5EF4-FFF2-40B4-BE49-F238E27FC236}">
                      <a16:creationId xmlns:a16="http://schemas.microsoft.com/office/drawing/2014/main" id="{3ABA202C-3BE5-F17F-0920-51F0ADB90C91}"/>
                    </a:ext>
                  </a:extLst>
                </p:cNvPr>
                <p:cNvSpPr txBox="1"/>
                <p:nvPr/>
              </p:nvSpPr>
              <p:spPr>
                <a:xfrm>
                  <a:off x="3192805" y="3039340"/>
                  <a:ext cx="955683" cy="159590"/>
                </a:xfrm>
                <a:prstGeom prst="homePlate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800" b="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1" dirty="0">
                      <a:solidFill>
                        <a:schemeClr val="tx1"/>
                      </a:solidFill>
                    </a:rPr>
                    <a:t>[</a:t>
                  </a:r>
                  <a:r>
                    <a:rPr lang="ko-KR" altLang="en-US" sz="801" dirty="0">
                      <a:solidFill>
                        <a:schemeClr val="tx1"/>
                      </a:solidFill>
                    </a:rPr>
                    <a:t>타격</a:t>
                  </a:r>
                  <a:r>
                    <a:rPr lang="en-US" altLang="ko-KR" sz="801" dirty="0">
                      <a:solidFill>
                        <a:schemeClr val="tx1"/>
                      </a:solidFill>
                    </a:rPr>
                    <a:t>] </a:t>
                  </a:r>
                  <a:r>
                    <a:rPr lang="ko-KR" altLang="en-US" sz="801" dirty="0">
                      <a:solidFill>
                        <a:schemeClr val="tx1"/>
                      </a:solidFill>
                    </a:rPr>
                    <a:t>총 </a:t>
                  </a:r>
                  <a:r>
                    <a:rPr lang="en-US" altLang="ko-KR" sz="801" dirty="0">
                      <a:solidFill>
                        <a:schemeClr val="tx1"/>
                      </a:solidFill>
                    </a:rPr>
                    <a:t>6</a:t>
                  </a:r>
                  <a:r>
                    <a:rPr lang="ko-KR" altLang="en-US" sz="801" dirty="0">
                      <a:solidFill>
                        <a:schemeClr val="tx1"/>
                      </a:solidFill>
                    </a:rPr>
                    <a:t>회</a:t>
                  </a:r>
                </a:p>
              </p:txBody>
            </p:sp>
          </p:grpSp>
          <p:grpSp>
            <p:nvGrpSpPr>
              <p:cNvPr id="496" name="그룹 495">
                <a:extLst>
                  <a:ext uri="{FF2B5EF4-FFF2-40B4-BE49-F238E27FC236}">
                    <a16:creationId xmlns:a16="http://schemas.microsoft.com/office/drawing/2014/main" id="{32D69277-27E0-772F-748E-4238FD03166A}"/>
                  </a:ext>
                </a:extLst>
              </p:cNvPr>
              <p:cNvGrpSpPr/>
              <p:nvPr/>
            </p:nvGrpSpPr>
            <p:grpSpPr>
              <a:xfrm>
                <a:off x="5621230" y="2517775"/>
                <a:ext cx="4787690" cy="681090"/>
                <a:chOff x="5621230" y="2517775"/>
                <a:chExt cx="4787690" cy="681090"/>
              </a:xfrm>
            </p:grpSpPr>
            <p:grpSp>
              <p:nvGrpSpPr>
                <p:cNvPr id="497" name="그룹 496">
                  <a:extLst>
                    <a:ext uri="{FF2B5EF4-FFF2-40B4-BE49-F238E27FC236}">
                      <a16:creationId xmlns:a16="http://schemas.microsoft.com/office/drawing/2014/main" id="{7B5DF444-FF6D-0FFD-FB33-E63E72DCA8BD}"/>
                    </a:ext>
                  </a:extLst>
                </p:cNvPr>
                <p:cNvGrpSpPr/>
                <p:nvPr/>
              </p:nvGrpSpPr>
              <p:grpSpPr>
                <a:xfrm>
                  <a:off x="5621230" y="2517775"/>
                  <a:ext cx="4572460" cy="159462"/>
                  <a:chOff x="5621230" y="819296"/>
                  <a:chExt cx="4572460" cy="159462"/>
                </a:xfrm>
              </p:grpSpPr>
              <p:sp>
                <p:nvSpPr>
                  <p:cNvPr id="504" name="TextBox 503">
                    <a:extLst>
                      <a:ext uri="{FF2B5EF4-FFF2-40B4-BE49-F238E27FC236}">
                        <a16:creationId xmlns:a16="http://schemas.microsoft.com/office/drawing/2014/main" id="{0FA7D2B1-25AA-E7A2-897B-D1473876D555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2217"/>
                    <a:ext cx="400006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전투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전환 중 이동기 사용으로 후 딜레이를 </a:t>
                    </a:r>
                    <a:r>
                      <a:rPr lang="ko-KR" altLang="en-US" sz="900" dirty="0" err="1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캔슬할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수 있습니다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505" name="TextBox 70">
                    <a:extLst>
                      <a:ext uri="{FF2B5EF4-FFF2-40B4-BE49-F238E27FC236}">
                        <a16:creationId xmlns:a16="http://schemas.microsoft.com/office/drawing/2014/main" id="{7BFD63CC-AE4A-1896-AE0C-092F86F1D671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1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498" name="그룹 497">
                  <a:extLst>
                    <a:ext uri="{FF2B5EF4-FFF2-40B4-BE49-F238E27FC236}">
                      <a16:creationId xmlns:a16="http://schemas.microsoft.com/office/drawing/2014/main" id="{ADC146CF-59B8-C0CF-D02D-C7CFF06CE715}"/>
                    </a:ext>
                  </a:extLst>
                </p:cNvPr>
                <p:cNvGrpSpPr/>
                <p:nvPr/>
              </p:nvGrpSpPr>
              <p:grpSpPr>
                <a:xfrm>
                  <a:off x="5626913" y="2780600"/>
                  <a:ext cx="4782007" cy="159462"/>
                  <a:chOff x="5626913" y="1131736"/>
                  <a:chExt cx="4782007" cy="159462"/>
                </a:xfrm>
              </p:grpSpPr>
              <p:sp>
                <p:nvSpPr>
                  <p:cNvPr id="502" name="TextBox 70">
                    <a:extLst>
                      <a:ext uri="{FF2B5EF4-FFF2-40B4-BE49-F238E27FC236}">
                        <a16:creationId xmlns:a16="http://schemas.microsoft.com/office/drawing/2014/main" id="{2C4C137E-0155-340A-8C68-42054636D720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1" dirty="0"/>
                      <a:t>이펙트</a:t>
                    </a:r>
                  </a:p>
                </p:txBody>
              </p:sp>
              <p:sp>
                <p:nvSpPr>
                  <p:cNvPr id="503" name="TextBox 502">
                    <a:extLst>
                      <a:ext uri="{FF2B5EF4-FFF2-40B4-BE49-F238E27FC236}">
                        <a16:creationId xmlns:a16="http://schemas.microsoft.com/office/drawing/2014/main" id="{175274B3-8E5E-A8E9-ABD2-2D89815CF4F4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2217"/>
                    <a:ext cx="4211039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창이 지면에 꽂힌 후 폭발이 일어납니다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폭발 과정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: 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폭발 준비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-&gt; 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폭발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-&gt; 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잔여 이펙트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499" name="그룹 498">
                  <a:extLst>
                    <a:ext uri="{FF2B5EF4-FFF2-40B4-BE49-F238E27FC236}">
                      <a16:creationId xmlns:a16="http://schemas.microsoft.com/office/drawing/2014/main" id="{0CE84F31-2948-215F-3B28-FF3686404F6C}"/>
                    </a:ext>
                  </a:extLst>
                </p:cNvPr>
                <p:cNvGrpSpPr/>
                <p:nvPr/>
              </p:nvGrpSpPr>
              <p:grpSpPr>
                <a:xfrm>
                  <a:off x="5626913" y="3039403"/>
                  <a:ext cx="4497526" cy="159462"/>
                  <a:chOff x="5626913" y="1419736"/>
                  <a:chExt cx="4497526" cy="159462"/>
                </a:xfrm>
              </p:grpSpPr>
              <p:sp>
                <p:nvSpPr>
                  <p:cNvPr id="500" name="TextBox 70">
                    <a:extLst>
                      <a:ext uri="{FF2B5EF4-FFF2-40B4-BE49-F238E27FC236}">
                        <a16:creationId xmlns:a16="http://schemas.microsoft.com/office/drawing/2014/main" id="{28098A97-39D0-F8E3-86FE-67FCFD3C243B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19736"/>
                    <a:ext cx="570968" cy="159462"/>
                  </a:xfrm>
                  <a:prstGeom prst="rect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</a:defRPr>
                    </a:lvl9pPr>
                  </a:lstStyle>
                  <a:p>
                    <a:r>
                      <a:rPr lang="ko-KR" altLang="en-US" sz="801" dirty="0"/>
                      <a:t>타격</a:t>
                    </a:r>
                  </a:p>
                </p:txBody>
              </p:sp>
              <p:sp>
                <p:nvSpPr>
                  <p:cNvPr id="501" name="TextBox 500">
                    <a:extLst>
                      <a:ext uri="{FF2B5EF4-FFF2-40B4-BE49-F238E27FC236}">
                        <a16:creationId xmlns:a16="http://schemas.microsoft.com/office/drawing/2014/main" id="{65431E52-98C4-DBFA-CCD1-9DAA5ECCE810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79" y="1430217"/>
                    <a:ext cx="392656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폭발하며 총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6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 타격합니다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(1~5 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번째 타격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: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경직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/ 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마지막 타격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: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피격 이상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</a:p>
                </p:txBody>
              </p:sp>
            </p:grpSp>
          </p:grpSp>
        </p:grp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B4D806BD-150F-E55D-0C7F-3C9B310649F9}"/>
                </a:ext>
              </a:extLst>
            </p:cNvPr>
            <p:cNvGrpSpPr/>
            <p:nvPr/>
          </p:nvGrpSpPr>
          <p:grpSpPr>
            <a:xfrm>
              <a:off x="514351" y="5507252"/>
              <a:ext cx="11772898" cy="288000"/>
              <a:chOff x="192088" y="513080"/>
              <a:chExt cx="11772900" cy="288000"/>
            </a:xfrm>
          </p:grpSpPr>
          <p:sp>
            <p:nvSpPr>
              <p:cNvPr id="489" name="직사각형 488">
                <a:extLst>
                  <a:ext uri="{FF2B5EF4-FFF2-40B4-BE49-F238E27FC236}">
                    <a16:creationId xmlns:a16="http://schemas.microsoft.com/office/drawing/2014/main" id="{0375F977-56F9-EE2B-E16C-7865D0ECF2C2}"/>
                  </a:ext>
                </a:extLst>
              </p:cNvPr>
              <p:cNvSpPr/>
              <p:nvPr/>
            </p:nvSpPr>
            <p:spPr>
              <a:xfrm>
                <a:off x="192088" y="513080"/>
                <a:ext cx="630000" cy="288000"/>
              </a:xfrm>
              <a:prstGeom prst="rect">
                <a:avLst/>
              </a:prstGeom>
              <a:solidFill>
                <a:srgbClr val="5B9BD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분류</a:t>
                </a:r>
              </a:p>
            </p:txBody>
          </p:sp>
          <p:sp>
            <p:nvSpPr>
              <p:cNvPr id="490" name="직사각형 489">
                <a:extLst>
                  <a:ext uri="{FF2B5EF4-FFF2-40B4-BE49-F238E27FC236}">
                    <a16:creationId xmlns:a16="http://schemas.microsoft.com/office/drawing/2014/main" id="{41BF3A73-B853-9A9E-15AE-9D1ABB9EFAF9}"/>
                  </a:ext>
                </a:extLst>
              </p:cNvPr>
              <p:cNvSpPr/>
              <p:nvPr/>
            </p:nvSpPr>
            <p:spPr>
              <a:xfrm>
                <a:off x="822088" y="513080"/>
                <a:ext cx="1663200" cy="288000"/>
              </a:xfrm>
              <a:prstGeom prst="rect">
                <a:avLst/>
              </a:prstGeom>
              <a:solidFill>
                <a:srgbClr val="5B9BD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핵심 포인트</a:t>
                </a:r>
              </a:p>
            </p:txBody>
          </p:sp>
          <p:sp>
            <p:nvSpPr>
              <p:cNvPr id="491" name="직사각형 490">
                <a:extLst>
                  <a:ext uri="{FF2B5EF4-FFF2-40B4-BE49-F238E27FC236}">
                    <a16:creationId xmlns:a16="http://schemas.microsoft.com/office/drawing/2014/main" id="{FA34E0AF-466F-61BA-6C8F-DD4116553A6D}"/>
                  </a:ext>
                </a:extLst>
              </p:cNvPr>
              <p:cNvSpPr/>
              <p:nvPr/>
            </p:nvSpPr>
            <p:spPr>
              <a:xfrm>
                <a:off x="2485288" y="513080"/>
                <a:ext cx="594000" cy="288000"/>
              </a:xfrm>
              <a:prstGeom prst="rect">
                <a:avLst/>
              </a:prstGeom>
              <a:solidFill>
                <a:srgbClr val="5B9BD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예상 시간</a:t>
                </a:r>
              </a:p>
            </p:txBody>
          </p:sp>
          <p:sp>
            <p:nvSpPr>
              <p:cNvPr id="492" name="직사각형 491">
                <a:extLst>
                  <a:ext uri="{FF2B5EF4-FFF2-40B4-BE49-F238E27FC236}">
                    <a16:creationId xmlns:a16="http://schemas.microsoft.com/office/drawing/2014/main" id="{2E539096-CE96-BA07-9F89-60A202305237}"/>
                  </a:ext>
                </a:extLst>
              </p:cNvPr>
              <p:cNvSpPr/>
              <p:nvPr/>
            </p:nvSpPr>
            <p:spPr>
              <a:xfrm>
                <a:off x="3079288" y="513080"/>
                <a:ext cx="2469600" cy="288000"/>
              </a:xfrm>
              <a:prstGeom prst="rect">
                <a:avLst/>
              </a:prstGeom>
              <a:solidFill>
                <a:srgbClr val="5B9BD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구성 요소</a:t>
                </a:r>
              </a:p>
            </p:txBody>
          </p:sp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CA8D7815-9651-D032-B631-2186F074ABA5}"/>
                  </a:ext>
                </a:extLst>
              </p:cNvPr>
              <p:cNvSpPr/>
              <p:nvPr/>
            </p:nvSpPr>
            <p:spPr>
              <a:xfrm>
                <a:off x="5548888" y="513080"/>
                <a:ext cx="6416100" cy="288000"/>
              </a:xfrm>
              <a:prstGeom prst="rect">
                <a:avLst/>
              </a:prstGeom>
              <a:solidFill>
                <a:srgbClr val="5B9BD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추가 설명</a:t>
                </a:r>
              </a:p>
            </p:txBody>
          </p:sp>
        </p:grpSp>
        <p:cxnSp>
          <p:nvCxnSpPr>
            <p:cNvPr id="452" name="직선 연결선 451">
              <a:extLst>
                <a:ext uri="{FF2B5EF4-FFF2-40B4-BE49-F238E27FC236}">
                  <a16:creationId xmlns:a16="http://schemas.microsoft.com/office/drawing/2014/main" id="{DE95F23D-6C74-251B-A27A-38A1B6274261}"/>
                </a:ext>
              </a:extLst>
            </p:cNvPr>
            <p:cNvCxnSpPr>
              <a:cxnSpLocks/>
            </p:cNvCxnSpPr>
            <p:nvPr/>
          </p:nvCxnSpPr>
          <p:spPr>
            <a:xfrm>
              <a:off x="514351" y="5795252"/>
              <a:ext cx="11772898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AF21F2EC-C2FF-E703-1DDD-DEA26B4D5FF8}"/>
                </a:ext>
              </a:extLst>
            </p:cNvPr>
            <p:cNvGrpSpPr/>
            <p:nvPr/>
          </p:nvGrpSpPr>
          <p:grpSpPr>
            <a:xfrm>
              <a:off x="514351" y="7517228"/>
              <a:ext cx="11772898" cy="1083559"/>
              <a:chOff x="192088" y="3155705"/>
              <a:chExt cx="11772900" cy="1083561"/>
            </a:xfrm>
          </p:grpSpPr>
          <p:grpSp>
            <p:nvGrpSpPr>
              <p:cNvPr id="456" name="그룹 455">
                <a:extLst>
                  <a:ext uri="{FF2B5EF4-FFF2-40B4-BE49-F238E27FC236}">
                    <a16:creationId xmlns:a16="http://schemas.microsoft.com/office/drawing/2014/main" id="{49F174D5-D184-9020-7DAF-B23AE7BDCD7A}"/>
                  </a:ext>
                </a:extLst>
              </p:cNvPr>
              <p:cNvGrpSpPr/>
              <p:nvPr/>
            </p:nvGrpSpPr>
            <p:grpSpPr>
              <a:xfrm>
                <a:off x="192088" y="3155705"/>
                <a:ext cx="11772900" cy="1083561"/>
                <a:chOff x="192088" y="513080"/>
                <a:chExt cx="11772900" cy="288000"/>
              </a:xfrm>
              <a:solidFill>
                <a:schemeClr val="bg1"/>
              </a:solidFill>
            </p:grpSpPr>
            <p:sp>
              <p:nvSpPr>
                <p:cNvPr id="478" name="직사각형 477">
                  <a:extLst>
                    <a:ext uri="{FF2B5EF4-FFF2-40B4-BE49-F238E27FC236}">
                      <a16:creationId xmlns:a16="http://schemas.microsoft.com/office/drawing/2014/main" id="{B67CFFCC-446E-0CBA-3594-8BD42D409EE7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</a:t>
                  </a:r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차 공격</a:t>
                  </a:r>
                </a:p>
              </p:txBody>
            </p:sp>
            <p:sp>
              <p:nvSpPr>
                <p:cNvPr id="479" name="직사각형 478">
                  <a:extLst>
                    <a:ext uri="{FF2B5EF4-FFF2-40B4-BE49-F238E27FC236}">
                      <a16:creationId xmlns:a16="http://schemas.microsoft.com/office/drawing/2014/main" id="{38D40CFC-12F9-DAEE-2E9B-E8612BF51BC5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순식간에 여러 번 휘두르기</a:t>
                  </a:r>
                </a:p>
              </p:txBody>
            </p:sp>
            <p:sp>
              <p:nvSpPr>
                <p:cNvPr id="486" name="직사각형 485">
                  <a:extLst>
                    <a:ext uri="{FF2B5EF4-FFF2-40B4-BE49-F238E27FC236}">
                      <a16:creationId xmlns:a16="http://schemas.microsoft.com/office/drawing/2014/main" id="{815E102E-9C21-CDBA-7470-26D9353490ED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0.3s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87" name="직사각형 486">
                  <a:extLst>
                    <a:ext uri="{FF2B5EF4-FFF2-40B4-BE49-F238E27FC236}">
                      <a16:creationId xmlns:a16="http://schemas.microsoft.com/office/drawing/2014/main" id="{B9EA4C76-22BC-F10F-7C40-921C59E4379B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88" name="직사각형 487">
                  <a:extLst>
                    <a:ext uri="{FF2B5EF4-FFF2-40B4-BE49-F238E27FC236}">
                      <a16:creationId xmlns:a16="http://schemas.microsoft.com/office/drawing/2014/main" id="{37D45018-D82A-8D91-086C-AB59479F9DAC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64161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457" name="그룹 456">
                <a:extLst>
                  <a:ext uri="{FF2B5EF4-FFF2-40B4-BE49-F238E27FC236}">
                    <a16:creationId xmlns:a16="http://schemas.microsoft.com/office/drawing/2014/main" id="{D768AC2A-9718-88AF-4FF0-968D5C9F21C2}"/>
                  </a:ext>
                </a:extLst>
              </p:cNvPr>
              <p:cNvGrpSpPr/>
              <p:nvPr/>
            </p:nvGrpSpPr>
            <p:grpSpPr>
              <a:xfrm>
                <a:off x="5621230" y="3237581"/>
                <a:ext cx="3826508" cy="897163"/>
                <a:chOff x="5621230" y="3399627"/>
                <a:chExt cx="3826508" cy="897163"/>
              </a:xfrm>
            </p:grpSpPr>
            <p:grpSp>
              <p:nvGrpSpPr>
                <p:cNvPr id="469" name="그룹 468">
                  <a:extLst>
                    <a:ext uri="{FF2B5EF4-FFF2-40B4-BE49-F238E27FC236}">
                      <a16:creationId xmlns:a16="http://schemas.microsoft.com/office/drawing/2014/main" id="{8A1DFCCB-B033-F0EC-AE8D-FCBF862738AD}"/>
                    </a:ext>
                  </a:extLst>
                </p:cNvPr>
                <p:cNvGrpSpPr/>
                <p:nvPr/>
              </p:nvGrpSpPr>
              <p:grpSpPr>
                <a:xfrm>
                  <a:off x="5621230" y="3399627"/>
                  <a:ext cx="3440743" cy="353943"/>
                  <a:chOff x="5621230" y="819296"/>
                  <a:chExt cx="3440743" cy="353943"/>
                </a:xfrm>
              </p:grpSpPr>
              <p:sp>
                <p:nvSpPr>
                  <p:cNvPr id="476" name="TextBox 475">
                    <a:extLst>
                      <a:ext uri="{FF2B5EF4-FFF2-40B4-BE49-F238E27FC236}">
                        <a16:creationId xmlns:a16="http://schemas.microsoft.com/office/drawing/2014/main" id="{14D1325B-49FE-1527-E17C-1D39F995622B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31" y="819296"/>
                    <a:ext cx="2868342" cy="341120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t" anchorCtr="0">
                    <a:spAutoFit/>
                  </a:bodyPr>
                  <a:lstStyle/>
                  <a:p>
                    <a:pPr fontAlgn="ctr"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허리의 반동을 이용해 창을 지정한 위치로 강하게 던집니다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  <a:p>
                    <a:pPr fontAlgn="ctr"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이후 수직 낙하하여 지면에 착지합니다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477" name="TextBox 70">
                    <a:extLst>
                      <a:ext uri="{FF2B5EF4-FFF2-40B4-BE49-F238E27FC236}">
                        <a16:creationId xmlns:a16="http://schemas.microsoft.com/office/drawing/2014/main" id="{4018D0B7-806A-213F-14A3-B3322162946B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353943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1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470" name="그룹 469">
                  <a:extLst>
                    <a:ext uri="{FF2B5EF4-FFF2-40B4-BE49-F238E27FC236}">
                      <a16:creationId xmlns:a16="http://schemas.microsoft.com/office/drawing/2014/main" id="{994BC918-6AA7-E7EF-163A-EFA46388A2CC}"/>
                    </a:ext>
                  </a:extLst>
                </p:cNvPr>
                <p:cNvGrpSpPr/>
                <p:nvPr/>
              </p:nvGrpSpPr>
              <p:grpSpPr>
                <a:xfrm>
                  <a:off x="5626913" y="3878525"/>
                  <a:ext cx="3820825" cy="159462"/>
                  <a:chOff x="5626913" y="1131736"/>
                  <a:chExt cx="3820825" cy="159462"/>
                </a:xfrm>
              </p:grpSpPr>
              <p:sp>
                <p:nvSpPr>
                  <p:cNvPr id="474" name="TextBox 70">
                    <a:extLst>
                      <a:ext uri="{FF2B5EF4-FFF2-40B4-BE49-F238E27FC236}">
                        <a16:creationId xmlns:a16="http://schemas.microsoft.com/office/drawing/2014/main" id="{9BC9417E-9884-8C02-2002-CC81BB478D65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1" dirty="0"/>
                      <a:t>이펙트</a:t>
                    </a:r>
                  </a:p>
                </p:txBody>
              </p:sp>
              <p:sp>
                <p:nvSpPr>
                  <p:cNvPr id="475" name="TextBox 474">
                    <a:extLst>
                      <a:ext uri="{FF2B5EF4-FFF2-40B4-BE49-F238E27FC236}">
                        <a16:creationId xmlns:a16="http://schemas.microsoft.com/office/drawing/2014/main" id="{C033C8DD-ED3A-8268-3CE2-7366F5AAB61E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2217"/>
                    <a:ext cx="3249857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 형태로 축적된 에너지가 지점을 향해 날아간 후 지면에 꽂힙니다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471" name="그룹 470">
                  <a:extLst>
                    <a:ext uri="{FF2B5EF4-FFF2-40B4-BE49-F238E27FC236}">
                      <a16:creationId xmlns:a16="http://schemas.microsoft.com/office/drawing/2014/main" id="{531FD271-4E7F-7C31-3D7F-7DB8C7E01276}"/>
                    </a:ext>
                  </a:extLst>
                </p:cNvPr>
                <p:cNvGrpSpPr/>
                <p:nvPr/>
              </p:nvGrpSpPr>
              <p:grpSpPr>
                <a:xfrm>
                  <a:off x="5626913" y="4137328"/>
                  <a:ext cx="2131260" cy="159462"/>
                  <a:chOff x="5626913" y="1419736"/>
                  <a:chExt cx="2131260" cy="159462"/>
                </a:xfrm>
              </p:grpSpPr>
              <p:sp>
                <p:nvSpPr>
                  <p:cNvPr id="472" name="TextBox 70">
                    <a:extLst>
                      <a:ext uri="{FF2B5EF4-FFF2-40B4-BE49-F238E27FC236}">
                        <a16:creationId xmlns:a16="http://schemas.microsoft.com/office/drawing/2014/main" id="{CE83E3D8-2E84-CB62-069E-C37925ACAD62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19736"/>
                    <a:ext cx="570968" cy="159462"/>
                  </a:xfrm>
                  <a:prstGeom prst="rect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</a:defRPr>
                    </a:lvl9pPr>
                  </a:lstStyle>
                  <a:p>
                    <a:r>
                      <a:rPr lang="ko-KR" altLang="en-US" sz="801" dirty="0"/>
                      <a:t>타격</a:t>
                    </a:r>
                  </a:p>
                </p:txBody>
              </p:sp>
              <p:sp>
                <p:nvSpPr>
                  <p:cNvPr id="473" name="TextBox 472">
                    <a:extLst>
                      <a:ext uri="{FF2B5EF4-FFF2-40B4-BE49-F238E27FC236}">
                        <a16:creationId xmlns:a16="http://schemas.microsoft.com/office/drawing/2014/main" id="{4334A63B-4C2A-A6D7-FE2C-4B69D424691A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430217"/>
                    <a:ext cx="156029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투사체 충돌 시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 타격합니다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</p:grpSp>
          </p:grpSp>
          <p:grpSp>
            <p:nvGrpSpPr>
              <p:cNvPr id="458" name="그룹 457">
                <a:extLst>
                  <a:ext uri="{FF2B5EF4-FFF2-40B4-BE49-F238E27FC236}">
                    <a16:creationId xmlns:a16="http://schemas.microsoft.com/office/drawing/2014/main" id="{5FDB81B8-858F-7D75-629D-BD079FDD32F4}"/>
                  </a:ext>
                </a:extLst>
              </p:cNvPr>
              <p:cNvGrpSpPr/>
              <p:nvPr/>
            </p:nvGrpSpPr>
            <p:grpSpPr>
              <a:xfrm>
                <a:off x="3190228" y="3237516"/>
                <a:ext cx="1764660" cy="897291"/>
                <a:chOff x="3190228" y="3399562"/>
                <a:chExt cx="1764660" cy="897291"/>
              </a:xfrm>
            </p:grpSpPr>
            <p:grpSp>
              <p:nvGrpSpPr>
                <p:cNvPr id="459" name="그룹 458">
                  <a:extLst>
                    <a:ext uri="{FF2B5EF4-FFF2-40B4-BE49-F238E27FC236}">
                      <a16:creationId xmlns:a16="http://schemas.microsoft.com/office/drawing/2014/main" id="{1F9D696A-F939-51B8-718D-D9B7DC994779}"/>
                    </a:ext>
                  </a:extLst>
                </p:cNvPr>
                <p:cNvGrpSpPr/>
                <p:nvPr/>
              </p:nvGrpSpPr>
              <p:grpSpPr>
                <a:xfrm>
                  <a:off x="3190228" y="3399562"/>
                  <a:ext cx="1388409" cy="354071"/>
                  <a:chOff x="3190228" y="3399562"/>
                  <a:chExt cx="1388409" cy="354071"/>
                </a:xfrm>
              </p:grpSpPr>
              <p:sp>
                <p:nvSpPr>
                  <p:cNvPr id="462" name="TextBox 70">
                    <a:extLst>
                      <a:ext uri="{FF2B5EF4-FFF2-40B4-BE49-F238E27FC236}">
                        <a16:creationId xmlns:a16="http://schemas.microsoft.com/office/drawing/2014/main" id="{61FE3E61-0269-442E-0AF5-E233A360EAB5}"/>
                      </a:ext>
                    </a:extLst>
                  </p:cNvPr>
                  <p:cNvSpPr txBox="1"/>
                  <p:nvPr/>
                </p:nvSpPr>
                <p:spPr>
                  <a:xfrm>
                    <a:off x="3190228" y="3399562"/>
                    <a:ext cx="958261" cy="159590"/>
                  </a:xfrm>
                  <a:prstGeom prst="homePlate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0" bIns="18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r>
                      <a:rPr lang="en-US" altLang="ko-KR" sz="801" dirty="0">
                        <a:solidFill>
                          <a:sysClr val="windowText" lastClr="000000"/>
                        </a:solidFill>
                      </a:rPr>
                      <a:t>[</a:t>
                    </a:r>
                    <a:r>
                      <a:rPr lang="ko-KR" altLang="en-US" sz="801" dirty="0">
                        <a:solidFill>
                          <a:sysClr val="windowText" lastClr="000000"/>
                        </a:solidFill>
                      </a:rPr>
                      <a:t>모션 </a:t>
                    </a:r>
                    <a:r>
                      <a:rPr lang="en-US" altLang="ko-KR" sz="801" dirty="0">
                        <a:solidFill>
                          <a:sysClr val="windowText" lastClr="000000"/>
                        </a:solidFill>
                      </a:rPr>
                      <a:t>3-1] </a:t>
                    </a:r>
                    <a:r>
                      <a:rPr lang="ko-KR" altLang="en-US" sz="801" dirty="0">
                        <a:solidFill>
                          <a:sysClr val="windowText" lastClr="000000"/>
                        </a:solidFill>
                      </a:rPr>
                      <a:t>휘두르기</a:t>
                    </a:r>
                  </a:p>
                </p:txBody>
              </p:sp>
              <p:sp>
                <p:nvSpPr>
                  <p:cNvPr id="468" name="TextBox 70">
                    <a:extLst>
                      <a:ext uri="{FF2B5EF4-FFF2-40B4-BE49-F238E27FC236}">
                        <a16:creationId xmlns:a16="http://schemas.microsoft.com/office/drawing/2014/main" id="{2EEB0F25-AA2D-0E98-7FFF-52A8F6CB310D}"/>
                      </a:ext>
                    </a:extLst>
                  </p:cNvPr>
                  <p:cNvSpPr txBox="1"/>
                  <p:nvPr/>
                </p:nvSpPr>
                <p:spPr>
                  <a:xfrm>
                    <a:off x="3190228" y="3594043"/>
                    <a:ext cx="1388409" cy="159590"/>
                  </a:xfrm>
                  <a:prstGeom prst="homePlate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0" bIns="18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r>
                      <a:rPr lang="en-US" altLang="ko-KR" sz="801" dirty="0">
                        <a:solidFill>
                          <a:sysClr val="windowText" lastClr="000000"/>
                        </a:solidFill>
                      </a:rPr>
                      <a:t>[</a:t>
                    </a:r>
                    <a:r>
                      <a:rPr lang="ko-KR" altLang="en-US" sz="801" dirty="0">
                        <a:solidFill>
                          <a:sysClr val="windowText" lastClr="000000"/>
                        </a:solidFill>
                      </a:rPr>
                      <a:t>모션 </a:t>
                    </a:r>
                    <a:r>
                      <a:rPr lang="en-US" altLang="ko-KR" sz="801" dirty="0">
                        <a:solidFill>
                          <a:sysClr val="windowText" lastClr="000000"/>
                        </a:solidFill>
                      </a:rPr>
                      <a:t>3-2] </a:t>
                    </a:r>
                    <a:r>
                      <a:rPr lang="ko-KR" altLang="en-US" sz="801" dirty="0">
                        <a:solidFill>
                          <a:sysClr val="windowText" lastClr="000000"/>
                        </a:solidFill>
                      </a:rPr>
                      <a:t>찌르기</a:t>
                    </a:r>
                  </a:p>
                </p:txBody>
              </p:sp>
            </p:grpSp>
            <p:sp>
              <p:nvSpPr>
                <p:cNvPr id="460" name="TextBox 70">
                  <a:extLst>
                    <a:ext uri="{FF2B5EF4-FFF2-40B4-BE49-F238E27FC236}">
                      <a16:creationId xmlns:a16="http://schemas.microsoft.com/office/drawing/2014/main" id="{08A65263-F5BB-9843-A432-895AC99F5BA3}"/>
                    </a:ext>
                  </a:extLst>
                </p:cNvPr>
                <p:cNvSpPr txBox="1"/>
                <p:nvPr/>
              </p:nvSpPr>
              <p:spPr>
                <a:xfrm>
                  <a:off x="3190228" y="3878460"/>
                  <a:ext cx="1764660" cy="15959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이펙트 </a:t>
                  </a:r>
                  <a:r>
                    <a:rPr lang="en-US" altLang="ko-KR" sz="801" dirty="0"/>
                    <a:t>3] </a:t>
                  </a:r>
                  <a:r>
                    <a:rPr lang="ko-KR" altLang="en-US" sz="801" dirty="0"/>
                    <a:t>지점으로 날아가 꽂히는 창</a:t>
                  </a:r>
                </a:p>
              </p:txBody>
            </p:sp>
            <p:sp>
              <p:nvSpPr>
                <p:cNvPr id="461" name="TextBox 70">
                  <a:extLst>
                    <a:ext uri="{FF2B5EF4-FFF2-40B4-BE49-F238E27FC236}">
                      <a16:creationId xmlns:a16="http://schemas.microsoft.com/office/drawing/2014/main" id="{45F5E0E0-90CD-0505-DDE9-73141E11D463}"/>
                    </a:ext>
                  </a:extLst>
                </p:cNvPr>
                <p:cNvSpPr txBox="1"/>
                <p:nvPr/>
              </p:nvSpPr>
              <p:spPr>
                <a:xfrm>
                  <a:off x="3190228" y="4137263"/>
                  <a:ext cx="695460" cy="159590"/>
                </a:xfrm>
                <a:prstGeom prst="homePlate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800" b="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1" dirty="0">
                      <a:solidFill>
                        <a:schemeClr val="tx1"/>
                      </a:solidFill>
                    </a:rPr>
                    <a:t>[</a:t>
                  </a:r>
                  <a:r>
                    <a:rPr lang="ko-KR" altLang="en-US" sz="801" dirty="0">
                      <a:solidFill>
                        <a:schemeClr val="tx1"/>
                      </a:solidFill>
                    </a:rPr>
                    <a:t>타격</a:t>
                  </a:r>
                  <a:r>
                    <a:rPr lang="en-US" altLang="ko-KR" sz="801" dirty="0">
                      <a:solidFill>
                        <a:schemeClr val="tx1"/>
                      </a:solidFill>
                    </a:rPr>
                    <a:t>] 1</a:t>
                  </a:r>
                  <a:r>
                    <a:rPr lang="ko-KR" altLang="en-US" sz="801" dirty="0">
                      <a:solidFill>
                        <a:schemeClr val="tx1"/>
                      </a:solidFill>
                    </a:rPr>
                    <a:t>회</a:t>
                  </a:r>
                </a:p>
              </p:txBody>
            </p:sp>
          </p:grpSp>
        </p:grp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9540C16D-54FA-7E95-8DAE-5AAA71885A62}"/>
                </a:ext>
              </a:extLst>
            </p:cNvPr>
            <p:cNvSpPr/>
            <p:nvPr/>
          </p:nvSpPr>
          <p:spPr>
            <a:xfrm>
              <a:off x="514351" y="5507257"/>
              <a:ext cx="11772898" cy="393837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55" name="TextBox 70">
              <a:extLst>
                <a:ext uri="{FF2B5EF4-FFF2-40B4-BE49-F238E27FC236}">
                  <a16:creationId xmlns:a16="http://schemas.microsoft.com/office/drawing/2014/main" id="{2E4FB3FF-11D6-8681-9AAC-09ECC6B1DF18}"/>
                </a:ext>
              </a:extLst>
            </p:cNvPr>
            <p:cNvSpPr txBox="1"/>
            <p:nvPr/>
          </p:nvSpPr>
          <p:spPr>
            <a:xfrm>
              <a:off x="3512491" y="7255131"/>
              <a:ext cx="695460" cy="159590"/>
            </a:xfrm>
            <a:prstGeom prst="homePlate">
              <a:avLst/>
            </a:prstGeom>
            <a:solidFill>
              <a:srgbClr val="FFD1D1"/>
            </a:solidFill>
            <a:ln w="63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5998" tIns="18000" rIns="0" bIns="18000" rtlCol="0" anchor="ctr">
              <a:spAutoFit/>
            </a:bodyPr>
            <a:lstStyle>
              <a:defPPr>
                <a:defRPr lang="ko-KR"/>
              </a:defPPr>
              <a:lvl1pPr algn="ctr">
                <a:defRPr sz="800" b="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altLang="ko-KR" sz="801" dirty="0">
                  <a:solidFill>
                    <a:schemeClr val="tx1"/>
                  </a:solidFill>
                </a:rPr>
                <a:t>[</a:t>
              </a:r>
              <a:r>
                <a:rPr lang="ko-KR" altLang="en-US" sz="801" dirty="0">
                  <a:solidFill>
                    <a:schemeClr val="tx1"/>
                  </a:solidFill>
                </a:rPr>
                <a:t>타격</a:t>
              </a:r>
              <a:r>
                <a:rPr lang="en-US" altLang="ko-KR" sz="801" dirty="0">
                  <a:solidFill>
                    <a:schemeClr val="tx1"/>
                  </a:solidFill>
                </a:rPr>
                <a:t>] 2</a:t>
              </a:r>
              <a:r>
                <a:rPr lang="ko-KR" altLang="en-US" sz="801" dirty="0">
                  <a:solidFill>
                    <a:schemeClr val="tx1"/>
                  </a:solidFill>
                </a:rPr>
                <a:t>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7248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61F6D-787A-33E5-2EC7-E7EDF38D8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C1B5E82-259F-254C-663C-37FA54F68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460180"/>
              </p:ext>
            </p:extLst>
          </p:nvPr>
        </p:nvGraphicFramePr>
        <p:xfrm>
          <a:off x="2374424" y="1427806"/>
          <a:ext cx="8052752" cy="379162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lm_skill_01_26.png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묶음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lm_skill_26_vfx.fbx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45349"/>
                  </a:ext>
                </a:extLst>
              </a:tr>
              <a:tr h="35999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개별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lm_skill_26_vfx_00.fbx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캐릭터를 중심으로 빠르게 퍼져 나가는 푸른빛 파동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 형태로 축적되는 푸른 에너지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창이 지정한 위치로 날아가 꽂힌 후 주변에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충돌구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크레이터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를 발생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창이 꽂힌 위치에서 발생하는 폭발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폭발이 끝나도 충돌구는 잠깐동안 유지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55163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투사체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lm_skill_26_spear.fbx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푸른 빛의 에너지가 창의 형태를 띄는 투사체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 축적 단계에서 생성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/ 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지점을 향해 날아가 지면에 충돌하면 제거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92033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Spot_lm_00.fbx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키 입력 시 표시되는 지점 이펙트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F4C5579-08F9-C441-7CE9-E8D17D583302}"/>
              </a:ext>
            </a:extLst>
          </p:cNvPr>
          <p:cNvSpPr txBox="1"/>
          <p:nvPr/>
        </p:nvSpPr>
        <p:spPr>
          <a:xfrm>
            <a:off x="2385855" y="5677918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113A27C-37F9-17EB-D7EB-AAA6EA7C2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618863"/>
              </p:ext>
            </p:extLst>
          </p:nvPr>
        </p:nvGraphicFramePr>
        <p:xfrm>
          <a:off x="2385858" y="5923841"/>
          <a:ext cx="8029891" cy="143999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093651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wave_sound_00.wav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 순간에 퍼져 나가는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파동음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감소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energy_gain_sound_00.wav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축적음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explosion_sound_00.wav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폭발음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창이 꽂힌 지점에서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5FBECEC3-4347-5DB6-C990-099BF6503CBE}"/>
              </a:ext>
            </a:extLst>
          </p:cNvPr>
          <p:cNvGrpSpPr/>
          <p:nvPr/>
        </p:nvGrpSpPr>
        <p:grpSpPr>
          <a:xfrm>
            <a:off x="135378" y="151641"/>
            <a:ext cx="12529697" cy="184538"/>
            <a:chOff x="135378" y="182565"/>
            <a:chExt cx="12529697" cy="18453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4870797-B1EF-A736-9D52-1CDB7174E01C}"/>
                </a:ext>
              </a:extLst>
            </p:cNvPr>
            <p:cNvGrpSpPr/>
            <p:nvPr/>
          </p:nvGrpSpPr>
          <p:grpSpPr>
            <a:xfrm>
              <a:off x="135378" y="182565"/>
              <a:ext cx="12529697" cy="184538"/>
              <a:chOff x="135378" y="151641"/>
              <a:chExt cx="12529697" cy="184538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0A880D-B20F-5F23-70D7-E341BE365FC9}"/>
                  </a:ext>
                </a:extLst>
              </p:cNvPr>
              <p:cNvSpPr txBox="1"/>
              <p:nvPr/>
            </p:nvSpPr>
            <p:spPr>
              <a:xfrm>
                <a:off x="135378" y="151641"/>
                <a:ext cx="1003064" cy="184538"/>
              </a:xfrm>
              <a:prstGeom prst="rect">
                <a:avLst/>
              </a:prstGeom>
              <a:noFill/>
            </p:spPr>
            <p:txBody>
              <a:bodyPr wrap="none" lIns="179999" tIns="0" rIns="72001" bIns="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sz="1199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B889B1B-ECD6-18E1-7A93-37B39CC7B462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1138442" y="243910"/>
                <a:ext cx="1152663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403018E-06A4-2E52-DE1B-B591911281C0}"/>
                </a:ext>
              </a:extLst>
            </p:cNvPr>
            <p:cNvSpPr/>
            <p:nvPr/>
          </p:nvSpPr>
          <p:spPr>
            <a:xfrm>
              <a:off x="135378" y="229834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</p:spTree>
    <p:extLst>
      <p:ext uri="{BB962C8B-B14F-4D97-AF65-F5344CB8AC3E}">
        <p14:creationId xmlns:p14="http://schemas.microsoft.com/office/powerpoint/2010/main" val="1732287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B18A99A-88BC-D4A3-D543-DA5A8B046119}"/>
              </a:ext>
            </a:extLst>
          </p:cNvPr>
          <p:cNvSpPr/>
          <p:nvPr/>
        </p:nvSpPr>
        <p:spPr>
          <a:xfrm>
            <a:off x="135378" y="151641"/>
            <a:ext cx="12530844" cy="929791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938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3798</TotalTime>
  <Words>1909</Words>
  <Application>Microsoft Office PowerPoint</Application>
  <PresentationFormat>A3 용지(297x420mm)</PresentationFormat>
  <Paragraphs>430</Paragraphs>
  <Slides>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Noto Sans KR</vt:lpstr>
      <vt:lpstr>Pretendard Medium</vt:lpstr>
      <vt:lpstr>Aptos</vt:lpstr>
      <vt:lpstr>Aptos Display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113</cp:revision>
  <dcterms:created xsi:type="dcterms:W3CDTF">2025-06-06T11:22:44Z</dcterms:created>
  <dcterms:modified xsi:type="dcterms:W3CDTF">2025-06-21T11:49:45Z</dcterms:modified>
</cp:coreProperties>
</file>